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  <p:sldMasterId id="2147483964" r:id="rId2"/>
  </p:sldMasterIdLst>
  <p:notesMasterIdLst>
    <p:notesMasterId r:id="rId11"/>
  </p:notesMasterIdLst>
  <p:sldIdLst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31" autoAdjust="0"/>
    <p:restoredTop sz="70732" autoAdjust="0"/>
  </p:normalViewPr>
  <p:slideViewPr>
    <p:cSldViewPr snapToGrid="0">
      <p:cViewPr varScale="1">
        <p:scale>
          <a:sx n="78" d="100"/>
          <a:sy n="78" d="100"/>
        </p:scale>
        <p:origin x="220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1CC4E8-46D5-7B4C-895B-85176419A663}" type="doc">
      <dgm:prSet loTypeId="urn:microsoft.com/office/officeart/2005/8/layout/hProcess4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301C663-1255-484A-8D96-A1C4EC507C1A}">
      <dgm:prSet phldrT="[Text]"/>
      <dgm:spPr/>
      <dgm:t>
        <a:bodyPr/>
        <a:lstStyle/>
        <a:p>
          <a:r>
            <a:rPr lang="en-US" dirty="0"/>
            <a:t>Oct</a:t>
          </a:r>
        </a:p>
      </dgm:t>
    </dgm:pt>
    <dgm:pt modelId="{5B851FCA-67E7-F04F-9D2A-0EF724B43A58}" type="parTrans" cxnId="{CE1288F0-27A7-5C45-845C-BE6F5855B9D6}">
      <dgm:prSet/>
      <dgm:spPr/>
      <dgm:t>
        <a:bodyPr/>
        <a:lstStyle/>
        <a:p>
          <a:endParaRPr lang="en-US"/>
        </a:p>
      </dgm:t>
    </dgm:pt>
    <dgm:pt modelId="{CEE4750C-B312-B543-BCA3-FF366956BA97}" type="sibTrans" cxnId="{CE1288F0-27A7-5C45-845C-BE6F5855B9D6}">
      <dgm:prSet/>
      <dgm:spPr/>
      <dgm:t>
        <a:bodyPr/>
        <a:lstStyle/>
        <a:p>
          <a:endParaRPr lang="en-US"/>
        </a:p>
      </dgm:t>
    </dgm:pt>
    <dgm:pt modelId="{00CFFD97-056F-B743-B572-F822B72AFC49}">
      <dgm:prSet phldrT="[Text]"/>
      <dgm:spPr/>
      <dgm:t>
        <a:bodyPr/>
        <a:lstStyle/>
        <a:p>
          <a:r>
            <a:rPr lang="en-US" dirty="0"/>
            <a:t>Review the group priorities</a:t>
          </a:r>
        </a:p>
      </dgm:t>
    </dgm:pt>
    <dgm:pt modelId="{2446D82E-9D3E-784A-83E6-09C2E2B28008}" type="parTrans" cxnId="{4279F566-904E-DA47-842E-456BDABB723C}">
      <dgm:prSet/>
      <dgm:spPr/>
      <dgm:t>
        <a:bodyPr/>
        <a:lstStyle/>
        <a:p>
          <a:endParaRPr lang="en-US"/>
        </a:p>
      </dgm:t>
    </dgm:pt>
    <dgm:pt modelId="{589030C9-112F-C347-AD90-3ED096822738}" type="sibTrans" cxnId="{4279F566-904E-DA47-842E-456BDABB723C}">
      <dgm:prSet/>
      <dgm:spPr/>
      <dgm:t>
        <a:bodyPr/>
        <a:lstStyle/>
        <a:p>
          <a:endParaRPr lang="en-US"/>
        </a:p>
      </dgm:t>
    </dgm:pt>
    <dgm:pt modelId="{8931C39B-3A26-514F-A81C-73572179EFCA}">
      <dgm:prSet phldrT="[Text]"/>
      <dgm:spPr/>
      <dgm:t>
        <a:bodyPr/>
        <a:lstStyle/>
        <a:p>
          <a:r>
            <a:rPr lang="en-US" dirty="0"/>
            <a:t>Nov</a:t>
          </a:r>
        </a:p>
      </dgm:t>
    </dgm:pt>
    <dgm:pt modelId="{CBD1ADEA-45B0-6246-A082-DA1B813C2F55}" type="parTrans" cxnId="{66F47D98-EBA2-2749-843E-F8DDFF297ED3}">
      <dgm:prSet/>
      <dgm:spPr/>
      <dgm:t>
        <a:bodyPr/>
        <a:lstStyle/>
        <a:p>
          <a:endParaRPr lang="en-US"/>
        </a:p>
      </dgm:t>
    </dgm:pt>
    <dgm:pt modelId="{78B792D0-293A-334E-BB7D-0FF68793919A}" type="sibTrans" cxnId="{66F47D98-EBA2-2749-843E-F8DDFF297ED3}">
      <dgm:prSet/>
      <dgm:spPr/>
      <dgm:t>
        <a:bodyPr/>
        <a:lstStyle/>
        <a:p>
          <a:endParaRPr lang="en-US"/>
        </a:p>
      </dgm:t>
    </dgm:pt>
    <dgm:pt modelId="{E5D2CF41-3A07-204F-96E0-3E3DEBF373EF}">
      <dgm:prSet phldrT="[Text]"/>
      <dgm:spPr/>
      <dgm:t>
        <a:bodyPr/>
        <a:lstStyle/>
        <a:p>
          <a:r>
            <a:rPr lang="en-US" b="0" i="0" u="none" dirty="0"/>
            <a:t>Present the data and evidence base</a:t>
          </a:r>
          <a:endParaRPr lang="en-US" dirty="0"/>
        </a:p>
      </dgm:t>
    </dgm:pt>
    <dgm:pt modelId="{67ABABA1-06DF-0F48-8BE7-812483A7A855}" type="parTrans" cxnId="{119B8843-C896-C74C-89E5-3B6C0AF3364D}">
      <dgm:prSet/>
      <dgm:spPr/>
      <dgm:t>
        <a:bodyPr/>
        <a:lstStyle/>
        <a:p>
          <a:endParaRPr lang="en-US"/>
        </a:p>
      </dgm:t>
    </dgm:pt>
    <dgm:pt modelId="{5FE1541D-D00B-BE40-864E-3D204372E206}" type="sibTrans" cxnId="{119B8843-C896-C74C-89E5-3B6C0AF3364D}">
      <dgm:prSet/>
      <dgm:spPr/>
      <dgm:t>
        <a:bodyPr/>
        <a:lstStyle/>
        <a:p>
          <a:endParaRPr lang="en-US"/>
        </a:p>
      </dgm:t>
    </dgm:pt>
    <dgm:pt modelId="{4D74A793-887A-BA46-8A1E-9189EEC9317D}">
      <dgm:prSet phldrT="[Text]"/>
      <dgm:spPr/>
      <dgm:t>
        <a:bodyPr/>
        <a:lstStyle/>
        <a:p>
          <a:r>
            <a:rPr lang="en-US" dirty="0"/>
            <a:t>Nov-Jan</a:t>
          </a:r>
        </a:p>
      </dgm:t>
    </dgm:pt>
    <dgm:pt modelId="{0E250118-9114-1D43-86AF-F94DDACBDA75}" type="parTrans" cxnId="{4AB43042-09F8-9941-AA36-ECAC5ECABAB6}">
      <dgm:prSet/>
      <dgm:spPr/>
      <dgm:t>
        <a:bodyPr/>
        <a:lstStyle/>
        <a:p>
          <a:endParaRPr lang="en-US"/>
        </a:p>
      </dgm:t>
    </dgm:pt>
    <dgm:pt modelId="{007D42F2-C9C0-C74C-8709-F6A587E94CAB}" type="sibTrans" cxnId="{4AB43042-09F8-9941-AA36-ECAC5ECABAB6}">
      <dgm:prSet/>
      <dgm:spPr/>
      <dgm:t>
        <a:bodyPr/>
        <a:lstStyle/>
        <a:p>
          <a:endParaRPr lang="en-US"/>
        </a:p>
      </dgm:t>
    </dgm:pt>
    <dgm:pt modelId="{6D034899-6783-2F41-B9FF-4F3D0C57F7C7}">
      <dgm:prSet phldrT="[Text]"/>
      <dgm:spPr/>
      <dgm:t>
        <a:bodyPr/>
        <a:lstStyle/>
        <a:p>
          <a:r>
            <a:rPr lang="en-US" b="0" i="0" u="none" dirty="0"/>
            <a:t>Briefings and expert presentations based on where group priorities and data intersect</a:t>
          </a:r>
          <a:endParaRPr lang="en-US" dirty="0"/>
        </a:p>
      </dgm:t>
    </dgm:pt>
    <dgm:pt modelId="{35B4BACB-2396-6041-A1D5-C902691F4E07}" type="parTrans" cxnId="{E6D19381-0280-334E-8F12-61A93372010A}">
      <dgm:prSet/>
      <dgm:spPr/>
      <dgm:t>
        <a:bodyPr/>
        <a:lstStyle/>
        <a:p>
          <a:endParaRPr lang="en-US"/>
        </a:p>
      </dgm:t>
    </dgm:pt>
    <dgm:pt modelId="{2291C3A2-8DB5-F541-844D-90FB97F6E744}" type="sibTrans" cxnId="{E6D19381-0280-334E-8F12-61A93372010A}">
      <dgm:prSet/>
      <dgm:spPr/>
      <dgm:t>
        <a:bodyPr/>
        <a:lstStyle/>
        <a:p>
          <a:endParaRPr lang="en-US"/>
        </a:p>
      </dgm:t>
    </dgm:pt>
    <dgm:pt modelId="{5F4EADD8-070A-9041-AC45-09DC81F252B3}">
      <dgm:prSet phldrT="[Text]"/>
      <dgm:spPr/>
      <dgm:t>
        <a:bodyPr/>
        <a:lstStyle/>
        <a:p>
          <a:r>
            <a:rPr lang="en-US" dirty="0"/>
            <a:t>Jan-Feb</a:t>
          </a:r>
        </a:p>
      </dgm:t>
    </dgm:pt>
    <dgm:pt modelId="{1128E843-339D-204F-816F-18E5FD648CA3}" type="parTrans" cxnId="{2E272B39-6437-A74F-BB0B-5DC344AD3535}">
      <dgm:prSet/>
      <dgm:spPr/>
      <dgm:t>
        <a:bodyPr/>
        <a:lstStyle/>
        <a:p>
          <a:endParaRPr lang="en-US"/>
        </a:p>
      </dgm:t>
    </dgm:pt>
    <dgm:pt modelId="{23E6151B-6C5B-1844-8C5B-B34BF8DFFEEF}" type="sibTrans" cxnId="{2E272B39-6437-A74F-BB0B-5DC344AD3535}">
      <dgm:prSet/>
      <dgm:spPr/>
      <dgm:t>
        <a:bodyPr/>
        <a:lstStyle/>
        <a:p>
          <a:endParaRPr lang="en-US"/>
        </a:p>
      </dgm:t>
    </dgm:pt>
    <dgm:pt modelId="{9E04AA20-162A-184F-AFF0-DEA61FA95673}">
      <dgm:prSet phldrT="[Text]"/>
      <dgm:spPr/>
      <dgm:t>
        <a:bodyPr/>
        <a:lstStyle/>
        <a:p>
          <a:r>
            <a:rPr lang="en-US" b="0" i="0" u="none" dirty="0"/>
            <a:t>Develop short-term recommendations based on urgent needs related to COVID-19 pandemic</a:t>
          </a:r>
          <a:endParaRPr lang="en-US" dirty="0"/>
        </a:p>
      </dgm:t>
    </dgm:pt>
    <dgm:pt modelId="{ADD1838A-D46C-8E4E-AF72-B2C9EB157BF9}" type="parTrans" cxnId="{6A5C9D8E-55F3-4F43-BA43-8912088FE118}">
      <dgm:prSet/>
      <dgm:spPr/>
      <dgm:t>
        <a:bodyPr/>
        <a:lstStyle/>
        <a:p>
          <a:endParaRPr lang="en-US"/>
        </a:p>
      </dgm:t>
    </dgm:pt>
    <dgm:pt modelId="{43DA405D-BC05-3F4F-B681-DF730AE96C84}" type="sibTrans" cxnId="{6A5C9D8E-55F3-4F43-BA43-8912088FE118}">
      <dgm:prSet/>
      <dgm:spPr/>
      <dgm:t>
        <a:bodyPr/>
        <a:lstStyle/>
        <a:p>
          <a:endParaRPr lang="en-US"/>
        </a:p>
      </dgm:t>
    </dgm:pt>
    <dgm:pt modelId="{84543174-ED5F-314B-A5BD-E0813A449F19}" type="pres">
      <dgm:prSet presAssocID="{671CC4E8-46D5-7B4C-895B-85176419A663}" presName="Name0" presStyleCnt="0">
        <dgm:presLayoutVars>
          <dgm:dir/>
          <dgm:animLvl val="lvl"/>
          <dgm:resizeHandles val="exact"/>
        </dgm:presLayoutVars>
      </dgm:prSet>
      <dgm:spPr/>
    </dgm:pt>
    <dgm:pt modelId="{64C79627-B5C3-FB42-AB7F-237F54BC1688}" type="pres">
      <dgm:prSet presAssocID="{671CC4E8-46D5-7B4C-895B-85176419A663}" presName="tSp" presStyleCnt="0"/>
      <dgm:spPr/>
    </dgm:pt>
    <dgm:pt modelId="{7328C09E-89C2-444F-BFCA-F27DA1739CB6}" type="pres">
      <dgm:prSet presAssocID="{671CC4E8-46D5-7B4C-895B-85176419A663}" presName="bSp" presStyleCnt="0"/>
      <dgm:spPr/>
    </dgm:pt>
    <dgm:pt modelId="{1627904E-6F0D-F04B-A71C-4463ABF20445}" type="pres">
      <dgm:prSet presAssocID="{671CC4E8-46D5-7B4C-895B-85176419A663}" presName="process" presStyleCnt="0"/>
      <dgm:spPr/>
    </dgm:pt>
    <dgm:pt modelId="{A94FA3E9-C5FC-8745-B772-AF0871013BDD}" type="pres">
      <dgm:prSet presAssocID="{1301C663-1255-484A-8D96-A1C4EC507C1A}" presName="composite1" presStyleCnt="0"/>
      <dgm:spPr/>
    </dgm:pt>
    <dgm:pt modelId="{DD6B2E60-551E-CB49-85FF-D927D6EC50EC}" type="pres">
      <dgm:prSet presAssocID="{1301C663-1255-484A-8D96-A1C4EC507C1A}" presName="dummyNode1" presStyleLbl="node1" presStyleIdx="0" presStyleCnt="4"/>
      <dgm:spPr/>
    </dgm:pt>
    <dgm:pt modelId="{44A8BF16-E80D-6247-8D21-74D19868BE9E}" type="pres">
      <dgm:prSet presAssocID="{1301C663-1255-484A-8D96-A1C4EC507C1A}" presName="childNode1" presStyleLbl="bgAcc1" presStyleIdx="0" presStyleCnt="4">
        <dgm:presLayoutVars>
          <dgm:bulletEnabled val="1"/>
        </dgm:presLayoutVars>
      </dgm:prSet>
      <dgm:spPr/>
    </dgm:pt>
    <dgm:pt modelId="{BC1C9E36-FF94-1846-95D4-764DA24DE898}" type="pres">
      <dgm:prSet presAssocID="{1301C663-1255-484A-8D96-A1C4EC507C1A}" presName="childNode1tx" presStyleLbl="bgAcc1" presStyleIdx="0" presStyleCnt="4">
        <dgm:presLayoutVars>
          <dgm:bulletEnabled val="1"/>
        </dgm:presLayoutVars>
      </dgm:prSet>
      <dgm:spPr/>
    </dgm:pt>
    <dgm:pt modelId="{62E44C0B-EC31-FC49-8C4D-EA2D1330CC5A}" type="pres">
      <dgm:prSet presAssocID="{1301C663-1255-484A-8D96-A1C4EC507C1A}" presName="parentNode1" presStyleLbl="node1" presStyleIdx="0" presStyleCnt="4">
        <dgm:presLayoutVars>
          <dgm:chMax val="1"/>
          <dgm:bulletEnabled val="1"/>
        </dgm:presLayoutVars>
      </dgm:prSet>
      <dgm:spPr/>
    </dgm:pt>
    <dgm:pt modelId="{34137E33-7EC9-964F-923B-B6E7DA10C8AA}" type="pres">
      <dgm:prSet presAssocID="{1301C663-1255-484A-8D96-A1C4EC507C1A}" presName="connSite1" presStyleCnt="0"/>
      <dgm:spPr/>
    </dgm:pt>
    <dgm:pt modelId="{023570BD-3337-C141-852E-9CF4D29D21EC}" type="pres">
      <dgm:prSet presAssocID="{CEE4750C-B312-B543-BCA3-FF366956BA97}" presName="Name9" presStyleLbl="sibTrans2D1" presStyleIdx="0" presStyleCnt="3"/>
      <dgm:spPr/>
    </dgm:pt>
    <dgm:pt modelId="{6B955E1F-83B3-F441-9B77-88782655C579}" type="pres">
      <dgm:prSet presAssocID="{8931C39B-3A26-514F-A81C-73572179EFCA}" presName="composite2" presStyleCnt="0"/>
      <dgm:spPr/>
    </dgm:pt>
    <dgm:pt modelId="{E957FF46-60E2-D84E-8545-720AF0025930}" type="pres">
      <dgm:prSet presAssocID="{8931C39B-3A26-514F-A81C-73572179EFCA}" presName="dummyNode2" presStyleLbl="node1" presStyleIdx="0" presStyleCnt="4"/>
      <dgm:spPr/>
    </dgm:pt>
    <dgm:pt modelId="{158A98C3-DA13-6F45-9AB2-E98EF1CC3AE5}" type="pres">
      <dgm:prSet presAssocID="{8931C39B-3A26-514F-A81C-73572179EFCA}" presName="childNode2" presStyleLbl="bgAcc1" presStyleIdx="1" presStyleCnt="4">
        <dgm:presLayoutVars>
          <dgm:bulletEnabled val="1"/>
        </dgm:presLayoutVars>
      </dgm:prSet>
      <dgm:spPr/>
    </dgm:pt>
    <dgm:pt modelId="{664EF187-D97D-BE41-985C-28B36CC3720C}" type="pres">
      <dgm:prSet presAssocID="{8931C39B-3A26-514F-A81C-73572179EFCA}" presName="childNode2tx" presStyleLbl="bgAcc1" presStyleIdx="1" presStyleCnt="4">
        <dgm:presLayoutVars>
          <dgm:bulletEnabled val="1"/>
        </dgm:presLayoutVars>
      </dgm:prSet>
      <dgm:spPr/>
    </dgm:pt>
    <dgm:pt modelId="{7A06E854-C7BC-7149-97E6-72CA93798E8C}" type="pres">
      <dgm:prSet presAssocID="{8931C39B-3A26-514F-A81C-73572179EFCA}" presName="parentNode2" presStyleLbl="node1" presStyleIdx="1" presStyleCnt="4">
        <dgm:presLayoutVars>
          <dgm:chMax val="0"/>
          <dgm:bulletEnabled val="1"/>
        </dgm:presLayoutVars>
      </dgm:prSet>
      <dgm:spPr/>
    </dgm:pt>
    <dgm:pt modelId="{E78E7D90-30A9-E444-A254-A4EC16B6ACDD}" type="pres">
      <dgm:prSet presAssocID="{8931C39B-3A26-514F-A81C-73572179EFCA}" presName="connSite2" presStyleCnt="0"/>
      <dgm:spPr/>
    </dgm:pt>
    <dgm:pt modelId="{2191B440-AD75-8C41-82C9-FA889793A841}" type="pres">
      <dgm:prSet presAssocID="{78B792D0-293A-334E-BB7D-0FF68793919A}" presName="Name18" presStyleLbl="sibTrans2D1" presStyleIdx="1" presStyleCnt="3"/>
      <dgm:spPr/>
    </dgm:pt>
    <dgm:pt modelId="{E8A40425-8D00-1847-B6E4-7FC326120207}" type="pres">
      <dgm:prSet presAssocID="{4D74A793-887A-BA46-8A1E-9189EEC9317D}" presName="composite1" presStyleCnt="0"/>
      <dgm:spPr/>
    </dgm:pt>
    <dgm:pt modelId="{94855DB5-A456-E843-96B4-C5089E01329C}" type="pres">
      <dgm:prSet presAssocID="{4D74A793-887A-BA46-8A1E-9189EEC9317D}" presName="dummyNode1" presStyleLbl="node1" presStyleIdx="1" presStyleCnt="4"/>
      <dgm:spPr/>
    </dgm:pt>
    <dgm:pt modelId="{678D49E1-2BE1-2E42-84D2-E3EC7BA24F52}" type="pres">
      <dgm:prSet presAssocID="{4D74A793-887A-BA46-8A1E-9189EEC9317D}" presName="childNode1" presStyleLbl="bgAcc1" presStyleIdx="2" presStyleCnt="4">
        <dgm:presLayoutVars>
          <dgm:bulletEnabled val="1"/>
        </dgm:presLayoutVars>
      </dgm:prSet>
      <dgm:spPr/>
    </dgm:pt>
    <dgm:pt modelId="{3000C4CC-F158-274B-864F-7A45754E7719}" type="pres">
      <dgm:prSet presAssocID="{4D74A793-887A-BA46-8A1E-9189EEC9317D}" presName="childNode1tx" presStyleLbl="bgAcc1" presStyleIdx="2" presStyleCnt="4">
        <dgm:presLayoutVars>
          <dgm:bulletEnabled val="1"/>
        </dgm:presLayoutVars>
      </dgm:prSet>
      <dgm:spPr/>
    </dgm:pt>
    <dgm:pt modelId="{47F96C1F-52E5-C84C-BC2C-76F0852E6320}" type="pres">
      <dgm:prSet presAssocID="{4D74A793-887A-BA46-8A1E-9189EEC9317D}" presName="parentNode1" presStyleLbl="node1" presStyleIdx="2" presStyleCnt="4">
        <dgm:presLayoutVars>
          <dgm:chMax val="1"/>
          <dgm:bulletEnabled val="1"/>
        </dgm:presLayoutVars>
      </dgm:prSet>
      <dgm:spPr/>
    </dgm:pt>
    <dgm:pt modelId="{218B025E-A3AC-354A-9DE0-383165521F16}" type="pres">
      <dgm:prSet presAssocID="{4D74A793-887A-BA46-8A1E-9189EEC9317D}" presName="connSite1" presStyleCnt="0"/>
      <dgm:spPr/>
    </dgm:pt>
    <dgm:pt modelId="{F852F298-43F8-4040-B7BE-7594E35A95C4}" type="pres">
      <dgm:prSet presAssocID="{007D42F2-C9C0-C74C-8709-F6A587E94CAB}" presName="Name9" presStyleLbl="sibTrans2D1" presStyleIdx="2" presStyleCnt="3"/>
      <dgm:spPr/>
    </dgm:pt>
    <dgm:pt modelId="{68ED17BE-7F06-5C40-AE6E-131D8F620A09}" type="pres">
      <dgm:prSet presAssocID="{5F4EADD8-070A-9041-AC45-09DC81F252B3}" presName="composite2" presStyleCnt="0"/>
      <dgm:spPr/>
    </dgm:pt>
    <dgm:pt modelId="{AE425787-AC3F-E64A-9226-8E9DB3BD01B8}" type="pres">
      <dgm:prSet presAssocID="{5F4EADD8-070A-9041-AC45-09DC81F252B3}" presName="dummyNode2" presStyleLbl="node1" presStyleIdx="2" presStyleCnt="4"/>
      <dgm:spPr/>
    </dgm:pt>
    <dgm:pt modelId="{9F8DA68F-E507-A44E-B38A-25A4F9A1EB40}" type="pres">
      <dgm:prSet presAssocID="{5F4EADD8-070A-9041-AC45-09DC81F252B3}" presName="childNode2" presStyleLbl="bgAcc1" presStyleIdx="3" presStyleCnt="4">
        <dgm:presLayoutVars>
          <dgm:bulletEnabled val="1"/>
        </dgm:presLayoutVars>
      </dgm:prSet>
      <dgm:spPr/>
    </dgm:pt>
    <dgm:pt modelId="{76B836DD-6C21-F84E-8E17-8F91CE897FCF}" type="pres">
      <dgm:prSet presAssocID="{5F4EADD8-070A-9041-AC45-09DC81F252B3}" presName="childNode2tx" presStyleLbl="bgAcc1" presStyleIdx="3" presStyleCnt="4">
        <dgm:presLayoutVars>
          <dgm:bulletEnabled val="1"/>
        </dgm:presLayoutVars>
      </dgm:prSet>
      <dgm:spPr/>
    </dgm:pt>
    <dgm:pt modelId="{2B2E2EE6-C483-4540-BB7D-DBF8DE5D8EC7}" type="pres">
      <dgm:prSet presAssocID="{5F4EADD8-070A-9041-AC45-09DC81F252B3}" presName="parentNode2" presStyleLbl="node1" presStyleIdx="3" presStyleCnt="4">
        <dgm:presLayoutVars>
          <dgm:chMax val="0"/>
          <dgm:bulletEnabled val="1"/>
        </dgm:presLayoutVars>
      </dgm:prSet>
      <dgm:spPr/>
    </dgm:pt>
    <dgm:pt modelId="{FA44F9CB-B0A4-B847-B8D5-4DC3F70545D0}" type="pres">
      <dgm:prSet presAssocID="{5F4EADD8-070A-9041-AC45-09DC81F252B3}" presName="connSite2" presStyleCnt="0"/>
      <dgm:spPr/>
    </dgm:pt>
  </dgm:ptLst>
  <dgm:cxnLst>
    <dgm:cxn modelId="{BF361523-F5F8-1B48-8B12-C6501479D0EC}" type="presOf" srcId="{E5D2CF41-3A07-204F-96E0-3E3DEBF373EF}" destId="{664EF187-D97D-BE41-985C-28B36CC3720C}" srcOrd="1" destOrd="0" presId="urn:microsoft.com/office/officeart/2005/8/layout/hProcess4"/>
    <dgm:cxn modelId="{BF6A7E2D-7DD6-074D-9969-0735108E680E}" type="presOf" srcId="{6D034899-6783-2F41-B9FF-4F3D0C57F7C7}" destId="{678D49E1-2BE1-2E42-84D2-E3EC7BA24F52}" srcOrd="0" destOrd="0" presId="urn:microsoft.com/office/officeart/2005/8/layout/hProcess4"/>
    <dgm:cxn modelId="{2E272B39-6437-A74F-BB0B-5DC344AD3535}" srcId="{671CC4E8-46D5-7B4C-895B-85176419A663}" destId="{5F4EADD8-070A-9041-AC45-09DC81F252B3}" srcOrd="3" destOrd="0" parTransId="{1128E843-339D-204F-816F-18E5FD648CA3}" sibTransId="{23E6151B-6C5B-1844-8C5B-B34BF8DFFEEF}"/>
    <dgm:cxn modelId="{4AB43042-09F8-9941-AA36-ECAC5ECABAB6}" srcId="{671CC4E8-46D5-7B4C-895B-85176419A663}" destId="{4D74A793-887A-BA46-8A1E-9189EEC9317D}" srcOrd="2" destOrd="0" parTransId="{0E250118-9114-1D43-86AF-F94DDACBDA75}" sibTransId="{007D42F2-C9C0-C74C-8709-F6A587E94CAB}"/>
    <dgm:cxn modelId="{119B8843-C896-C74C-89E5-3B6C0AF3364D}" srcId="{8931C39B-3A26-514F-A81C-73572179EFCA}" destId="{E5D2CF41-3A07-204F-96E0-3E3DEBF373EF}" srcOrd="0" destOrd="0" parTransId="{67ABABA1-06DF-0F48-8BE7-812483A7A855}" sibTransId="{5FE1541D-D00B-BE40-864E-3D204372E206}"/>
    <dgm:cxn modelId="{16252349-7677-6E46-8ACB-6A11BAA8E68E}" type="presOf" srcId="{00CFFD97-056F-B743-B572-F822B72AFC49}" destId="{BC1C9E36-FF94-1846-95D4-764DA24DE898}" srcOrd="1" destOrd="0" presId="urn:microsoft.com/office/officeart/2005/8/layout/hProcess4"/>
    <dgm:cxn modelId="{4279F566-904E-DA47-842E-456BDABB723C}" srcId="{1301C663-1255-484A-8D96-A1C4EC507C1A}" destId="{00CFFD97-056F-B743-B572-F822B72AFC49}" srcOrd="0" destOrd="0" parTransId="{2446D82E-9D3E-784A-83E6-09C2E2B28008}" sibTransId="{589030C9-112F-C347-AD90-3ED096822738}"/>
    <dgm:cxn modelId="{4D6AA667-2A73-D84E-9F2D-52813E6D9DA7}" type="presOf" srcId="{007D42F2-C9C0-C74C-8709-F6A587E94CAB}" destId="{F852F298-43F8-4040-B7BE-7594E35A95C4}" srcOrd="0" destOrd="0" presId="urn:microsoft.com/office/officeart/2005/8/layout/hProcess4"/>
    <dgm:cxn modelId="{DD79C167-F16A-404D-8076-D14B2CC7D708}" type="presOf" srcId="{6D034899-6783-2F41-B9FF-4F3D0C57F7C7}" destId="{3000C4CC-F158-274B-864F-7A45754E7719}" srcOrd="1" destOrd="0" presId="urn:microsoft.com/office/officeart/2005/8/layout/hProcess4"/>
    <dgm:cxn modelId="{9775A580-14C6-824E-AAB8-8451BB69EE6C}" type="presOf" srcId="{671CC4E8-46D5-7B4C-895B-85176419A663}" destId="{84543174-ED5F-314B-A5BD-E0813A449F19}" srcOrd="0" destOrd="0" presId="urn:microsoft.com/office/officeart/2005/8/layout/hProcess4"/>
    <dgm:cxn modelId="{E2F04981-BA15-0247-BCC2-BBD996E5150A}" type="presOf" srcId="{CEE4750C-B312-B543-BCA3-FF366956BA97}" destId="{023570BD-3337-C141-852E-9CF4D29D21EC}" srcOrd="0" destOrd="0" presId="urn:microsoft.com/office/officeart/2005/8/layout/hProcess4"/>
    <dgm:cxn modelId="{E6D19381-0280-334E-8F12-61A93372010A}" srcId="{4D74A793-887A-BA46-8A1E-9189EEC9317D}" destId="{6D034899-6783-2F41-B9FF-4F3D0C57F7C7}" srcOrd="0" destOrd="0" parTransId="{35B4BACB-2396-6041-A1D5-C902691F4E07}" sibTransId="{2291C3A2-8DB5-F541-844D-90FB97F6E744}"/>
    <dgm:cxn modelId="{6A5C9D8E-55F3-4F43-BA43-8912088FE118}" srcId="{5F4EADD8-070A-9041-AC45-09DC81F252B3}" destId="{9E04AA20-162A-184F-AFF0-DEA61FA95673}" srcOrd="0" destOrd="0" parTransId="{ADD1838A-D46C-8E4E-AF72-B2C9EB157BF9}" sibTransId="{43DA405D-BC05-3F4F-B681-DF730AE96C84}"/>
    <dgm:cxn modelId="{66F47D98-EBA2-2749-843E-F8DDFF297ED3}" srcId="{671CC4E8-46D5-7B4C-895B-85176419A663}" destId="{8931C39B-3A26-514F-A81C-73572179EFCA}" srcOrd="1" destOrd="0" parTransId="{CBD1ADEA-45B0-6246-A082-DA1B813C2F55}" sibTransId="{78B792D0-293A-334E-BB7D-0FF68793919A}"/>
    <dgm:cxn modelId="{4DBB1BA7-5B46-DB4F-88AC-3F654DF9FA6C}" type="presOf" srcId="{78B792D0-293A-334E-BB7D-0FF68793919A}" destId="{2191B440-AD75-8C41-82C9-FA889793A841}" srcOrd="0" destOrd="0" presId="urn:microsoft.com/office/officeart/2005/8/layout/hProcess4"/>
    <dgm:cxn modelId="{9F82C5BD-4745-7540-B6CF-6AEAC08729D9}" type="presOf" srcId="{00CFFD97-056F-B743-B572-F822B72AFC49}" destId="{44A8BF16-E80D-6247-8D21-74D19868BE9E}" srcOrd="0" destOrd="0" presId="urn:microsoft.com/office/officeart/2005/8/layout/hProcess4"/>
    <dgm:cxn modelId="{B3D07FDD-0B14-3C48-A97D-25D33321109A}" type="presOf" srcId="{9E04AA20-162A-184F-AFF0-DEA61FA95673}" destId="{76B836DD-6C21-F84E-8E17-8F91CE897FCF}" srcOrd="1" destOrd="0" presId="urn:microsoft.com/office/officeart/2005/8/layout/hProcess4"/>
    <dgm:cxn modelId="{27BDA5E2-0A93-0147-B0A1-152EEA7FAE30}" type="presOf" srcId="{1301C663-1255-484A-8D96-A1C4EC507C1A}" destId="{62E44C0B-EC31-FC49-8C4D-EA2D1330CC5A}" srcOrd="0" destOrd="0" presId="urn:microsoft.com/office/officeart/2005/8/layout/hProcess4"/>
    <dgm:cxn modelId="{F81551E7-ACA6-054E-96BE-B45E3884FD93}" type="presOf" srcId="{5F4EADD8-070A-9041-AC45-09DC81F252B3}" destId="{2B2E2EE6-C483-4540-BB7D-DBF8DE5D8EC7}" srcOrd="0" destOrd="0" presId="urn:microsoft.com/office/officeart/2005/8/layout/hProcess4"/>
    <dgm:cxn modelId="{20911CEF-9A2F-EC40-B5FB-B0400FB0989F}" type="presOf" srcId="{9E04AA20-162A-184F-AFF0-DEA61FA95673}" destId="{9F8DA68F-E507-A44E-B38A-25A4F9A1EB40}" srcOrd="0" destOrd="0" presId="urn:microsoft.com/office/officeart/2005/8/layout/hProcess4"/>
    <dgm:cxn modelId="{CE1288F0-27A7-5C45-845C-BE6F5855B9D6}" srcId="{671CC4E8-46D5-7B4C-895B-85176419A663}" destId="{1301C663-1255-484A-8D96-A1C4EC507C1A}" srcOrd="0" destOrd="0" parTransId="{5B851FCA-67E7-F04F-9D2A-0EF724B43A58}" sibTransId="{CEE4750C-B312-B543-BCA3-FF366956BA97}"/>
    <dgm:cxn modelId="{2BB8A6F0-FDF5-2847-94D6-4AA932EF92FD}" type="presOf" srcId="{8931C39B-3A26-514F-A81C-73572179EFCA}" destId="{7A06E854-C7BC-7149-97E6-72CA93798E8C}" srcOrd="0" destOrd="0" presId="urn:microsoft.com/office/officeart/2005/8/layout/hProcess4"/>
    <dgm:cxn modelId="{09DF8BF6-80E5-F24C-9856-E5B074AD4918}" type="presOf" srcId="{E5D2CF41-3A07-204F-96E0-3E3DEBF373EF}" destId="{158A98C3-DA13-6F45-9AB2-E98EF1CC3AE5}" srcOrd="0" destOrd="0" presId="urn:microsoft.com/office/officeart/2005/8/layout/hProcess4"/>
    <dgm:cxn modelId="{D4C6C0F9-D697-C24D-94CC-5C270226636A}" type="presOf" srcId="{4D74A793-887A-BA46-8A1E-9189EEC9317D}" destId="{47F96C1F-52E5-C84C-BC2C-76F0852E6320}" srcOrd="0" destOrd="0" presId="urn:microsoft.com/office/officeart/2005/8/layout/hProcess4"/>
    <dgm:cxn modelId="{32E603EB-2277-DB4A-A46D-BA587E8FA461}" type="presParOf" srcId="{84543174-ED5F-314B-A5BD-E0813A449F19}" destId="{64C79627-B5C3-FB42-AB7F-237F54BC1688}" srcOrd="0" destOrd="0" presId="urn:microsoft.com/office/officeart/2005/8/layout/hProcess4"/>
    <dgm:cxn modelId="{2F2EE532-9AAC-D54E-B095-BF4702E06DB6}" type="presParOf" srcId="{84543174-ED5F-314B-A5BD-E0813A449F19}" destId="{7328C09E-89C2-444F-BFCA-F27DA1739CB6}" srcOrd="1" destOrd="0" presId="urn:microsoft.com/office/officeart/2005/8/layout/hProcess4"/>
    <dgm:cxn modelId="{EEEF7F9F-8C1F-6047-96EB-7530E61C5362}" type="presParOf" srcId="{84543174-ED5F-314B-A5BD-E0813A449F19}" destId="{1627904E-6F0D-F04B-A71C-4463ABF20445}" srcOrd="2" destOrd="0" presId="urn:microsoft.com/office/officeart/2005/8/layout/hProcess4"/>
    <dgm:cxn modelId="{75E03B1A-03E4-E64B-B2D8-0C15CE6A99BE}" type="presParOf" srcId="{1627904E-6F0D-F04B-A71C-4463ABF20445}" destId="{A94FA3E9-C5FC-8745-B772-AF0871013BDD}" srcOrd="0" destOrd="0" presId="urn:microsoft.com/office/officeart/2005/8/layout/hProcess4"/>
    <dgm:cxn modelId="{EDF7AB1B-0E33-C647-9B30-0EC62E6D0D70}" type="presParOf" srcId="{A94FA3E9-C5FC-8745-B772-AF0871013BDD}" destId="{DD6B2E60-551E-CB49-85FF-D927D6EC50EC}" srcOrd="0" destOrd="0" presId="urn:microsoft.com/office/officeart/2005/8/layout/hProcess4"/>
    <dgm:cxn modelId="{B1635FCF-CE05-9E4F-BC06-A447E8799941}" type="presParOf" srcId="{A94FA3E9-C5FC-8745-B772-AF0871013BDD}" destId="{44A8BF16-E80D-6247-8D21-74D19868BE9E}" srcOrd="1" destOrd="0" presId="urn:microsoft.com/office/officeart/2005/8/layout/hProcess4"/>
    <dgm:cxn modelId="{44E94859-930C-CA44-8ADF-647392B78E72}" type="presParOf" srcId="{A94FA3E9-C5FC-8745-B772-AF0871013BDD}" destId="{BC1C9E36-FF94-1846-95D4-764DA24DE898}" srcOrd="2" destOrd="0" presId="urn:microsoft.com/office/officeart/2005/8/layout/hProcess4"/>
    <dgm:cxn modelId="{23BCFADC-D9F7-2B43-BAA4-FA1992E8845C}" type="presParOf" srcId="{A94FA3E9-C5FC-8745-B772-AF0871013BDD}" destId="{62E44C0B-EC31-FC49-8C4D-EA2D1330CC5A}" srcOrd="3" destOrd="0" presId="urn:microsoft.com/office/officeart/2005/8/layout/hProcess4"/>
    <dgm:cxn modelId="{5B4C6DF6-8AE9-7448-908E-0C7852E1624D}" type="presParOf" srcId="{A94FA3E9-C5FC-8745-B772-AF0871013BDD}" destId="{34137E33-7EC9-964F-923B-B6E7DA10C8AA}" srcOrd="4" destOrd="0" presId="urn:microsoft.com/office/officeart/2005/8/layout/hProcess4"/>
    <dgm:cxn modelId="{DF897C2B-B640-F645-932B-10D79AB02CF3}" type="presParOf" srcId="{1627904E-6F0D-F04B-A71C-4463ABF20445}" destId="{023570BD-3337-C141-852E-9CF4D29D21EC}" srcOrd="1" destOrd="0" presId="urn:microsoft.com/office/officeart/2005/8/layout/hProcess4"/>
    <dgm:cxn modelId="{E83EC110-BBC1-074E-AEB0-038AF789C055}" type="presParOf" srcId="{1627904E-6F0D-F04B-A71C-4463ABF20445}" destId="{6B955E1F-83B3-F441-9B77-88782655C579}" srcOrd="2" destOrd="0" presId="urn:microsoft.com/office/officeart/2005/8/layout/hProcess4"/>
    <dgm:cxn modelId="{2CEBB626-80B8-9A47-B441-F65C1DDF2268}" type="presParOf" srcId="{6B955E1F-83B3-F441-9B77-88782655C579}" destId="{E957FF46-60E2-D84E-8545-720AF0025930}" srcOrd="0" destOrd="0" presId="urn:microsoft.com/office/officeart/2005/8/layout/hProcess4"/>
    <dgm:cxn modelId="{77D8CBAF-B74D-5B44-9BCA-BA95995B65E4}" type="presParOf" srcId="{6B955E1F-83B3-F441-9B77-88782655C579}" destId="{158A98C3-DA13-6F45-9AB2-E98EF1CC3AE5}" srcOrd="1" destOrd="0" presId="urn:microsoft.com/office/officeart/2005/8/layout/hProcess4"/>
    <dgm:cxn modelId="{7C1BA6D0-EE78-C840-8034-E305A9F4D5AB}" type="presParOf" srcId="{6B955E1F-83B3-F441-9B77-88782655C579}" destId="{664EF187-D97D-BE41-985C-28B36CC3720C}" srcOrd="2" destOrd="0" presId="urn:microsoft.com/office/officeart/2005/8/layout/hProcess4"/>
    <dgm:cxn modelId="{D01E73A4-1464-3B42-B9EE-8ECBAC77A423}" type="presParOf" srcId="{6B955E1F-83B3-F441-9B77-88782655C579}" destId="{7A06E854-C7BC-7149-97E6-72CA93798E8C}" srcOrd="3" destOrd="0" presId="urn:microsoft.com/office/officeart/2005/8/layout/hProcess4"/>
    <dgm:cxn modelId="{1DB6E29E-2957-4546-AFA0-E4A74D4D7361}" type="presParOf" srcId="{6B955E1F-83B3-F441-9B77-88782655C579}" destId="{E78E7D90-30A9-E444-A254-A4EC16B6ACDD}" srcOrd="4" destOrd="0" presId="urn:microsoft.com/office/officeart/2005/8/layout/hProcess4"/>
    <dgm:cxn modelId="{F8CA2CC4-9361-C142-BA97-0B865D030A3E}" type="presParOf" srcId="{1627904E-6F0D-F04B-A71C-4463ABF20445}" destId="{2191B440-AD75-8C41-82C9-FA889793A841}" srcOrd="3" destOrd="0" presId="urn:microsoft.com/office/officeart/2005/8/layout/hProcess4"/>
    <dgm:cxn modelId="{847CF66F-1FF9-2C4A-967E-224FA848DF61}" type="presParOf" srcId="{1627904E-6F0D-F04B-A71C-4463ABF20445}" destId="{E8A40425-8D00-1847-B6E4-7FC326120207}" srcOrd="4" destOrd="0" presId="urn:microsoft.com/office/officeart/2005/8/layout/hProcess4"/>
    <dgm:cxn modelId="{59F3CB8B-9EB7-ED4C-AAB2-CDC4E17077E1}" type="presParOf" srcId="{E8A40425-8D00-1847-B6E4-7FC326120207}" destId="{94855DB5-A456-E843-96B4-C5089E01329C}" srcOrd="0" destOrd="0" presId="urn:microsoft.com/office/officeart/2005/8/layout/hProcess4"/>
    <dgm:cxn modelId="{EB2CA641-1E19-F945-92DF-77311D21C544}" type="presParOf" srcId="{E8A40425-8D00-1847-B6E4-7FC326120207}" destId="{678D49E1-2BE1-2E42-84D2-E3EC7BA24F52}" srcOrd="1" destOrd="0" presId="urn:microsoft.com/office/officeart/2005/8/layout/hProcess4"/>
    <dgm:cxn modelId="{160CA989-D334-1F41-8B97-2F61271D4C8D}" type="presParOf" srcId="{E8A40425-8D00-1847-B6E4-7FC326120207}" destId="{3000C4CC-F158-274B-864F-7A45754E7719}" srcOrd="2" destOrd="0" presId="urn:microsoft.com/office/officeart/2005/8/layout/hProcess4"/>
    <dgm:cxn modelId="{F7069152-8CDB-C74B-8BF2-1B0917E20E6D}" type="presParOf" srcId="{E8A40425-8D00-1847-B6E4-7FC326120207}" destId="{47F96C1F-52E5-C84C-BC2C-76F0852E6320}" srcOrd="3" destOrd="0" presId="urn:microsoft.com/office/officeart/2005/8/layout/hProcess4"/>
    <dgm:cxn modelId="{B5769197-CC51-7441-AD7E-96CC57344C88}" type="presParOf" srcId="{E8A40425-8D00-1847-B6E4-7FC326120207}" destId="{218B025E-A3AC-354A-9DE0-383165521F16}" srcOrd="4" destOrd="0" presId="urn:microsoft.com/office/officeart/2005/8/layout/hProcess4"/>
    <dgm:cxn modelId="{56808668-A93E-0246-B983-112674CD9E9C}" type="presParOf" srcId="{1627904E-6F0D-F04B-A71C-4463ABF20445}" destId="{F852F298-43F8-4040-B7BE-7594E35A95C4}" srcOrd="5" destOrd="0" presId="urn:microsoft.com/office/officeart/2005/8/layout/hProcess4"/>
    <dgm:cxn modelId="{F288F5DF-BE84-FE41-AC75-E1D7FC841E97}" type="presParOf" srcId="{1627904E-6F0D-F04B-A71C-4463ABF20445}" destId="{68ED17BE-7F06-5C40-AE6E-131D8F620A09}" srcOrd="6" destOrd="0" presId="urn:microsoft.com/office/officeart/2005/8/layout/hProcess4"/>
    <dgm:cxn modelId="{D4B15E7E-95F4-2044-8C7C-0164C3983AA1}" type="presParOf" srcId="{68ED17BE-7F06-5C40-AE6E-131D8F620A09}" destId="{AE425787-AC3F-E64A-9226-8E9DB3BD01B8}" srcOrd="0" destOrd="0" presId="urn:microsoft.com/office/officeart/2005/8/layout/hProcess4"/>
    <dgm:cxn modelId="{6F2A68C3-A67C-164E-8EC3-64B01F442881}" type="presParOf" srcId="{68ED17BE-7F06-5C40-AE6E-131D8F620A09}" destId="{9F8DA68F-E507-A44E-B38A-25A4F9A1EB40}" srcOrd="1" destOrd="0" presId="urn:microsoft.com/office/officeart/2005/8/layout/hProcess4"/>
    <dgm:cxn modelId="{723159CB-89BB-2C4A-AA48-8282DDC20BA2}" type="presParOf" srcId="{68ED17BE-7F06-5C40-AE6E-131D8F620A09}" destId="{76B836DD-6C21-F84E-8E17-8F91CE897FCF}" srcOrd="2" destOrd="0" presId="urn:microsoft.com/office/officeart/2005/8/layout/hProcess4"/>
    <dgm:cxn modelId="{A484D25D-D35A-9A49-B285-E56E19153635}" type="presParOf" srcId="{68ED17BE-7F06-5C40-AE6E-131D8F620A09}" destId="{2B2E2EE6-C483-4540-BB7D-DBF8DE5D8EC7}" srcOrd="3" destOrd="0" presId="urn:microsoft.com/office/officeart/2005/8/layout/hProcess4"/>
    <dgm:cxn modelId="{C75429D5-EF47-CA49-B8CA-A718C472E7E7}" type="presParOf" srcId="{68ED17BE-7F06-5C40-AE6E-131D8F620A09}" destId="{FA44F9CB-B0A4-B847-B8D5-4DC3F70545D0}" srcOrd="4" destOrd="0" presId="urn:microsoft.com/office/officeart/2005/8/layout/hProcess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1CC4E8-46D5-7B4C-895B-85176419A663}" type="doc">
      <dgm:prSet loTypeId="urn:microsoft.com/office/officeart/2005/8/layout/hProcess4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301C663-1255-484A-8D96-A1C4EC507C1A}">
      <dgm:prSet phldrT="[Text]"/>
      <dgm:spPr/>
      <dgm:t>
        <a:bodyPr/>
        <a:lstStyle/>
        <a:p>
          <a:r>
            <a:rPr lang="en-US" dirty="0"/>
            <a:t>Feb</a:t>
          </a:r>
        </a:p>
      </dgm:t>
    </dgm:pt>
    <dgm:pt modelId="{5B851FCA-67E7-F04F-9D2A-0EF724B43A58}" type="parTrans" cxnId="{CE1288F0-27A7-5C45-845C-BE6F5855B9D6}">
      <dgm:prSet/>
      <dgm:spPr/>
      <dgm:t>
        <a:bodyPr/>
        <a:lstStyle/>
        <a:p>
          <a:endParaRPr lang="en-US"/>
        </a:p>
      </dgm:t>
    </dgm:pt>
    <dgm:pt modelId="{CEE4750C-B312-B543-BCA3-FF366956BA97}" type="sibTrans" cxnId="{CE1288F0-27A7-5C45-845C-BE6F5855B9D6}">
      <dgm:prSet/>
      <dgm:spPr/>
      <dgm:t>
        <a:bodyPr/>
        <a:lstStyle/>
        <a:p>
          <a:endParaRPr lang="en-US"/>
        </a:p>
      </dgm:t>
    </dgm:pt>
    <dgm:pt modelId="{00CFFD97-056F-B743-B572-F822B72AFC49}">
      <dgm:prSet phldrT="[Text]"/>
      <dgm:spPr/>
      <dgm:t>
        <a:bodyPr/>
        <a:lstStyle/>
        <a:p>
          <a:r>
            <a:rPr lang="en-US" b="0" i="0" u="none" dirty="0"/>
            <a:t>Launch topical sub-committees</a:t>
          </a:r>
          <a:endParaRPr lang="en-US" dirty="0"/>
        </a:p>
      </dgm:t>
    </dgm:pt>
    <dgm:pt modelId="{2446D82E-9D3E-784A-83E6-09C2E2B28008}" type="parTrans" cxnId="{4279F566-904E-DA47-842E-456BDABB723C}">
      <dgm:prSet/>
      <dgm:spPr/>
      <dgm:t>
        <a:bodyPr/>
        <a:lstStyle/>
        <a:p>
          <a:endParaRPr lang="en-US"/>
        </a:p>
      </dgm:t>
    </dgm:pt>
    <dgm:pt modelId="{589030C9-112F-C347-AD90-3ED096822738}" type="sibTrans" cxnId="{4279F566-904E-DA47-842E-456BDABB723C}">
      <dgm:prSet/>
      <dgm:spPr/>
      <dgm:t>
        <a:bodyPr/>
        <a:lstStyle/>
        <a:p>
          <a:endParaRPr lang="en-US"/>
        </a:p>
      </dgm:t>
    </dgm:pt>
    <dgm:pt modelId="{8931C39B-3A26-514F-A81C-73572179EFCA}">
      <dgm:prSet phldrT="[Text]"/>
      <dgm:spPr/>
      <dgm:t>
        <a:bodyPr/>
        <a:lstStyle/>
        <a:p>
          <a:r>
            <a:rPr lang="en-US" b="0" i="0" u="none" dirty="0"/>
            <a:t>Develop long-term action and implementation plans</a:t>
          </a:r>
          <a:endParaRPr lang="en-US" dirty="0"/>
        </a:p>
      </dgm:t>
    </dgm:pt>
    <dgm:pt modelId="{CBD1ADEA-45B0-6246-A082-DA1B813C2F55}" type="parTrans" cxnId="{66F47D98-EBA2-2749-843E-F8DDFF297ED3}">
      <dgm:prSet/>
      <dgm:spPr/>
      <dgm:t>
        <a:bodyPr/>
        <a:lstStyle/>
        <a:p>
          <a:endParaRPr lang="en-US"/>
        </a:p>
      </dgm:t>
    </dgm:pt>
    <dgm:pt modelId="{78B792D0-293A-334E-BB7D-0FF68793919A}" type="sibTrans" cxnId="{66F47D98-EBA2-2749-843E-F8DDFF297ED3}">
      <dgm:prSet/>
      <dgm:spPr/>
      <dgm:t>
        <a:bodyPr/>
        <a:lstStyle/>
        <a:p>
          <a:endParaRPr lang="en-US"/>
        </a:p>
      </dgm:t>
    </dgm:pt>
    <dgm:pt modelId="{E5D2CF41-3A07-204F-96E0-3E3DEBF373EF}">
      <dgm:prSet phldrT="[Text]"/>
      <dgm:spPr/>
      <dgm:t>
        <a:bodyPr/>
        <a:lstStyle/>
        <a:p>
          <a:r>
            <a:rPr lang="en-US" dirty="0"/>
            <a:t>May-Jun</a:t>
          </a:r>
        </a:p>
      </dgm:t>
    </dgm:pt>
    <dgm:pt modelId="{67ABABA1-06DF-0F48-8BE7-812483A7A855}" type="parTrans" cxnId="{119B8843-C896-C74C-89E5-3B6C0AF3364D}">
      <dgm:prSet/>
      <dgm:spPr/>
      <dgm:t>
        <a:bodyPr/>
        <a:lstStyle/>
        <a:p>
          <a:endParaRPr lang="en-US"/>
        </a:p>
      </dgm:t>
    </dgm:pt>
    <dgm:pt modelId="{5FE1541D-D00B-BE40-864E-3D204372E206}" type="sibTrans" cxnId="{119B8843-C896-C74C-89E5-3B6C0AF3364D}">
      <dgm:prSet/>
      <dgm:spPr/>
      <dgm:t>
        <a:bodyPr/>
        <a:lstStyle/>
        <a:p>
          <a:endParaRPr lang="en-US"/>
        </a:p>
      </dgm:t>
    </dgm:pt>
    <dgm:pt modelId="{64060CE5-30C4-FA47-860E-3E80F8EE7500}">
      <dgm:prSet phldrT="[Text]"/>
      <dgm:spPr/>
      <dgm:t>
        <a:bodyPr/>
        <a:lstStyle/>
        <a:p>
          <a:r>
            <a:rPr lang="en-US" dirty="0"/>
            <a:t>Feb-May</a:t>
          </a:r>
        </a:p>
      </dgm:t>
    </dgm:pt>
    <dgm:pt modelId="{ED0F3AE6-D15E-6947-9918-D26F38C187BE}" type="parTrans" cxnId="{010A42E9-3522-A04B-981D-692B6123DCED}">
      <dgm:prSet/>
      <dgm:spPr/>
      <dgm:t>
        <a:bodyPr/>
        <a:lstStyle/>
        <a:p>
          <a:endParaRPr lang="en-US"/>
        </a:p>
      </dgm:t>
    </dgm:pt>
    <dgm:pt modelId="{26124DDD-D832-374B-8A9F-0887CDA2EA40}" type="sibTrans" cxnId="{010A42E9-3522-A04B-981D-692B6123DCED}">
      <dgm:prSet/>
      <dgm:spPr/>
      <dgm:t>
        <a:bodyPr/>
        <a:lstStyle/>
        <a:p>
          <a:endParaRPr lang="en-US"/>
        </a:p>
      </dgm:t>
    </dgm:pt>
    <dgm:pt modelId="{BF9C64C7-BB02-BC47-BD9E-844588F5CA5F}">
      <dgm:prSet phldrT="[Text]"/>
      <dgm:spPr/>
      <dgm:t>
        <a:bodyPr/>
        <a:lstStyle/>
        <a:p>
          <a:r>
            <a:rPr lang="en-US" b="0" i="0" u="none" dirty="0"/>
            <a:t>Draft report, approve as the FSTF, and brief County Council</a:t>
          </a:r>
          <a:endParaRPr lang="en-US" dirty="0"/>
        </a:p>
      </dgm:t>
    </dgm:pt>
    <dgm:pt modelId="{4F323479-839A-C848-B6F7-9BF24FE9E317}" type="parTrans" cxnId="{795240B0-6475-F240-8F62-ED8A0AFBAB1D}">
      <dgm:prSet/>
      <dgm:spPr/>
      <dgm:t>
        <a:bodyPr/>
        <a:lstStyle/>
        <a:p>
          <a:endParaRPr lang="en-US"/>
        </a:p>
      </dgm:t>
    </dgm:pt>
    <dgm:pt modelId="{0B4CC70C-449E-A043-9BDE-9AF2F9FE2EBA}" type="sibTrans" cxnId="{795240B0-6475-F240-8F62-ED8A0AFBAB1D}">
      <dgm:prSet/>
      <dgm:spPr/>
      <dgm:t>
        <a:bodyPr/>
        <a:lstStyle/>
        <a:p>
          <a:endParaRPr lang="en-US"/>
        </a:p>
      </dgm:t>
    </dgm:pt>
    <dgm:pt modelId="{3CF981AE-A5F9-8442-92E7-D22897251BDF}" type="pres">
      <dgm:prSet presAssocID="{671CC4E8-46D5-7B4C-895B-85176419A663}" presName="Name0" presStyleCnt="0">
        <dgm:presLayoutVars>
          <dgm:dir/>
          <dgm:animLvl val="lvl"/>
          <dgm:resizeHandles val="exact"/>
        </dgm:presLayoutVars>
      </dgm:prSet>
      <dgm:spPr/>
    </dgm:pt>
    <dgm:pt modelId="{57E3C9E2-01F4-8147-8751-06D71BC95206}" type="pres">
      <dgm:prSet presAssocID="{671CC4E8-46D5-7B4C-895B-85176419A663}" presName="tSp" presStyleCnt="0"/>
      <dgm:spPr/>
    </dgm:pt>
    <dgm:pt modelId="{D09B28DF-5EDB-8E47-9C45-89DB97BBEC7D}" type="pres">
      <dgm:prSet presAssocID="{671CC4E8-46D5-7B4C-895B-85176419A663}" presName="bSp" presStyleCnt="0"/>
      <dgm:spPr/>
    </dgm:pt>
    <dgm:pt modelId="{973C7E75-5B66-184B-B942-5BAFC4355665}" type="pres">
      <dgm:prSet presAssocID="{671CC4E8-46D5-7B4C-895B-85176419A663}" presName="process" presStyleCnt="0"/>
      <dgm:spPr/>
    </dgm:pt>
    <dgm:pt modelId="{324CDC7D-8811-5840-902F-9FC653932DC6}" type="pres">
      <dgm:prSet presAssocID="{1301C663-1255-484A-8D96-A1C4EC507C1A}" presName="composite1" presStyleCnt="0"/>
      <dgm:spPr/>
    </dgm:pt>
    <dgm:pt modelId="{9D8DF4B9-807E-2C47-8335-1E937C754041}" type="pres">
      <dgm:prSet presAssocID="{1301C663-1255-484A-8D96-A1C4EC507C1A}" presName="dummyNode1" presStyleLbl="node1" presStyleIdx="0" presStyleCnt="3"/>
      <dgm:spPr/>
    </dgm:pt>
    <dgm:pt modelId="{6A0B801B-4401-C047-B832-181E6CACF7B1}" type="pres">
      <dgm:prSet presAssocID="{1301C663-1255-484A-8D96-A1C4EC507C1A}" presName="childNode1" presStyleLbl="bgAcc1" presStyleIdx="0" presStyleCnt="3">
        <dgm:presLayoutVars>
          <dgm:bulletEnabled val="1"/>
        </dgm:presLayoutVars>
      </dgm:prSet>
      <dgm:spPr/>
    </dgm:pt>
    <dgm:pt modelId="{C2A7C722-83AC-5C48-ACC7-2EC9AE876637}" type="pres">
      <dgm:prSet presAssocID="{1301C663-1255-484A-8D96-A1C4EC507C1A}" presName="childNode1tx" presStyleLbl="bgAcc1" presStyleIdx="0" presStyleCnt="3">
        <dgm:presLayoutVars>
          <dgm:bulletEnabled val="1"/>
        </dgm:presLayoutVars>
      </dgm:prSet>
      <dgm:spPr/>
    </dgm:pt>
    <dgm:pt modelId="{8F4215FC-7A25-0D4C-8CEE-CB29A4E2D480}" type="pres">
      <dgm:prSet presAssocID="{1301C663-1255-484A-8D96-A1C4EC507C1A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62DAB6D2-B010-5547-BB59-957B02D4DEA3}" type="pres">
      <dgm:prSet presAssocID="{1301C663-1255-484A-8D96-A1C4EC507C1A}" presName="connSite1" presStyleCnt="0"/>
      <dgm:spPr/>
    </dgm:pt>
    <dgm:pt modelId="{F526D17A-45EA-2A4B-8639-2A567335932E}" type="pres">
      <dgm:prSet presAssocID="{CEE4750C-B312-B543-BCA3-FF366956BA97}" presName="Name9" presStyleLbl="sibTrans2D1" presStyleIdx="0" presStyleCnt="2"/>
      <dgm:spPr/>
    </dgm:pt>
    <dgm:pt modelId="{98E79AFB-6478-BB4B-8A42-995E9720E2F0}" type="pres">
      <dgm:prSet presAssocID="{64060CE5-30C4-FA47-860E-3E80F8EE7500}" presName="composite2" presStyleCnt="0"/>
      <dgm:spPr/>
    </dgm:pt>
    <dgm:pt modelId="{33B946C3-6E24-924B-A7F8-63E4925EE2A8}" type="pres">
      <dgm:prSet presAssocID="{64060CE5-30C4-FA47-860E-3E80F8EE7500}" presName="dummyNode2" presStyleLbl="node1" presStyleIdx="0" presStyleCnt="3"/>
      <dgm:spPr/>
    </dgm:pt>
    <dgm:pt modelId="{ADDDC071-ADCD-2747-920B-5D837D75C185}" type="pres">
      <dgm:prSet presAssocID="{64060CE5-30C4-FA47-860E-3E80F8EE7500}" presName="childNode2" presStyleLbl="bgAcc1" presStyleIdx="1" presStyleCnt="3">
        <dgm:presLayoutVars>
          <dgm:bulletEnabled val="1"/>
        </dgm:presLayoutVars>
      </dgm:prSet>
      <dgm:spPr/>
    </dgm:pt>
    <dgm:pt modelId="{19D879A9-1858-BE46-88A2-6ACC8ACA4ECC}" type="pres">
      <dgm:prSet presAssocID="{64060CE5-30C4-FA47-860E-3E80F8EE7500}" presName="childNode2tx" presStyleLbl="bgAcc1" presStyleIdx="1" presStyleCnt="3">
        <dgm:presLayoutVars>
          <dgm:bulletEnabled val="1"/>
        </dgm:presLayoutVars>
      </dgm:prSet>
      <dgm:spPr/>
    </dgm:pt>
    <dgm:pt modelId="{6928E8E2-DA10-6C4C-8529-B4EF5BC6251F}" type="pres">
      <dgm:prSet presAssocID="{64060CE5-30C4-FA47-860E-3E80F8EE7500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AC45260A-300C-6446-A79F-7D8204DC958D}" type="pres">
      <dgm:prSet presAssocID="{64060CE5-30C4-FA47-860E-3E80F8EE7500}" presName="connSite2" presStyleCnt="0"/>
      <dgm:spPr/>
    </dgm:pt>
    <dgm:pt modelId="{A7FB8228-46B6-D243-98B9-3CE1A5E59105}" type="pres">
      <dgm:prSet presAssocID="{26124DDD-D832-374B-8A9F-0887CDA2EA40}" presName="Name18" presStyleLbl="sibTrans2D1" presStyleIdx="1" presStyleCnt="2"/>
      <dgm:spPr/>
    </dgm:pt>
    <dgm:pt modelId="{B6ED1A27-870F-D24A-BA00-30A01C994568}" type="pres">
      <dgm:prSet presAssocID="{E5D2CF41-3A07-204F-96E0-3E3DEBF373EF}" presName="composite1" presStyleCnt="0"/>
      <dgm:spPr/>
    </dgm:pt>
    <dgm:pt modelId="{EF7AB308-B00D-834F-8800-6B3F8FDC9EA6}" type="pres">
      <dgm:prSet presAssocID="{E5D2CF41-3A07-204F-96E0-3E3DEBF373EF}" presName="dummyNode1" presStyleLbl="node1" presStyleIdx="1" presStyleCnt="3"/>
      <dgm:spPr/>
    </dgm:pt>
    <dgm:pt modelId="{4EC7016C-5DB5-D64F-8C1D-52B1356284CC}" type="pres">
      <dgm:prSet presAssocID="{E5D2CF41-3A07-204F-96E0-3E3DEBF373EF}" presName="childNode1" presStyleLbl="bgAcc1" presStyleIdx="2" presStyleCnt="3">
        <dgm:presLayoutVars>
          <dgm:bulletEnabled val="1"/>
        </dgm:presLayoutVars>
      </dgm:prSet>
      <dgm:spPr/>
    </dgm:pt>
    <dgm:pt modelId="{818A1F66-0F42-4744-989D-43EC75D3CEEC}" type="pres">
      <dgm:prSet presAssocID="{E5D2CF41-3A07-204F-96E0-3E3DEBF373EF}" presName="childNode1tx" presStyleLbl="bgAcc1" presStyleIdx="2" presStyleCnt="3">
        <dgm:presLayoutVars>
          <dgm:bulletEnabled val="1"/>
        </dgm:presLayoutVars>
      </dgm:prSet>
      <dgm:spPr/>
    </dgm:pt>
    <dgm:pt modelId="{5A914138-011A-9D4E-A1AB-142144B830D2}" type="pres">
      <dgm:prSet presAssocID="{E5D2CF41-3A07-204F-96E0-3E3DEBF373EF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B63DB284-E72C-6B4C-8B62-D1FF74BB8130}" type="pres">
      <dgm:prSet presAssocID="{E5D2CF41-3A07-204F-96E0-3E3DEBF373EF}" presName="connSite1" presStyleCnt="0"/>
      <dgm:spPr/>
    </dgm:pt>
  </dgm:ptLst>
  <dgm:cxnLst>
    <dgm:cxn modelId="{01852800-437A-6144-86FA-A1C2F2643E4C}" type="presOf" srcId="{8931C39B-3A26-514F-A81C-73572179EFCA}" destId="{ADDDC071-ADCD-2747-920B-5D837D75C185}" srcOrd="0" destOrd="0" presId="urn:microsoft.com/office/officeart/2005/8/layout/hProcess4"/>
    <dgm:cxn modelId="{BB6F3611-D495-A041-9F11-9B4451EACDC1}" type="presOf" srcId="{00CFFD97-056F-B743-B572-F822B72AFC49}" destId="{C2A7C722-83AC-5C48-ACC7-2EC9AE876637}" srcOrd="1" destOrd="0" presId="urn:microsoft.com/office/officeart/2005/8/layout/hProcess4"/>
    <dgm:cxn modelId="{5526B91C-5FBF-0B40-9E1A-F967BC97D6C6}" type="presOf" srcId="{64060CE5-30C4-FA47-860E-3E80F8EE7500}" destId="{6928E8E2-DA10-6C4C-8529-B4EF5BC6251F}" srcOrd="0" destOrd="0" presId="urn:microsoft.com/office/officeart/2005/8/layout/hProcess4"/>
    <dgm:cxn modelId="{B8B66C29-3EA9-3A4C-930E-CF63411CE82B}" type="presOf" srcId="{26124DDD-D832-374B-8A9F-0887CDA2EA40}" destId="{A7FB8228-46B6-D243-98B9-3CE1A5E59105}" srcOrd="0" destOrd="0" presId="urn:microsoft.com/office/officeart/2005/8/layout/hProcess4"/>
    <dgm:cxn modelId="{119B8843-C896-C74C-89E5-3B6C0AF3364D}" srcId="{671CC4E8-46D5-7B4C-895B-85176419A663}" destId="{E5D2CF41-3A07-204F-96E0-3E3DEBF373EF}" srcOrd="2" destOrd="0" parTransId="{67ABABA1-06DF-0F48-8BE7-812483A7A855}" sibTransId="{5FE1541D-D00B-BE40-864E-3D204372E206}"/>
    <dgm:cxn modelId="{53BB8252-B323-E343-9AAD-492F02D6FA57}" type="presOf" srcId="{1301C663-1255-484A-8D96-A1C4EC507C1A}" destId="{8F4215FC-7A25-0D4C-8CEE-CB29A4E2D480}" srcOrd="0" destOrd="0" presId="urn:microsoft.com/office/officeart/2005/8/layout/hProcess4"/>
    <dgm:cxn modelId="{E1859859-4F1E-CB48-AC0A-B4AB695777C2}" type="presOf" srcId="{671CC4E8-46D5-7B4C-895B-85176419A663}" destId="{3CF981AE-A5F9-8442-92E7-D22897251BDF}" srcOrd="0" destOrd="0" presId="urn:microsoft.com/office/officeart/2005/8/layout/hProcess4"/>
    <dgm:cxn modelId="{2FB6D45C-34F5-4D47-B6B9-49C74FFB6E56}" type="presOf" srcId="{BF9C64C7-BB02-BC47-BD9E-844588F5CA5F}" destId="{818A1F66-0F42-4744-989D-43EC75D3CEEC}" srcOrd="1" destOrd="0" presId="urn:microsoft.com/office/officeart/2005/8/layout/hProcess4"/>
    <dgm:cxn modelId="{4279F566-904E-DA47-842E-456BDABB723C}" srcId="{1301C663-1255-484A-8D96-A1C4EC507C1A}" destId="{00CFFD97-056F-B743-B572-F822B72AFC49}" srcOrd="0" destOrd="0" parTransId="{2446D82E-9D3E-784A-83E6-09C2E2B28008}" sibTransId="{589030C9-112F-C347-AD90-3ED096822738}"/>
    <dgm:cxn modelId="{FBAB9582-FD1F-844F-BCED-8D68B93CE1F0}" type="presOf" srcId="{CEE4750C-B312-B543-BCA3-FF366956BA97}" destId="{F526D17A-45EA-2A4B-8639-2A567335932E}" srcOrd="0" destOrd="0" presId="urn:microsoft.com/office/officeart/2005/8/layout/hProcess4"/>
    <dgm:cxn modelId="{5718AF82-439B-5B4B-BEB8-F41D4A690F7A}" type="presOf" srcId="{8931C39B-3A26-514F-A81C-73572179EFCA}" destId="{19D879A9-1858-BE46-88A2-6ACC8ACA4ECC}" srcOrd="1" destOrd="0" presId="urn:microsoft.com/office/officeart/2005/8/layout/hProcess4"/>
    <dgm:cxn modelId="{66F47D98-EBA2-2749-843E-F8DDFF297ED3}" srcId="{64060CE5-30C4-FA47-860E-3E80F8EE7500}" destId="{8931C39B-3A26-514F-A81C-73572179EFCA}" srcOrd="0" destOrd="0" parTransId="{CBD1ADEA-45B0-6246-A082-DA1B813C2F55}" sibTransId="{78B792D0-293A-334E-BB7D-0FF68793919A}"/>
    <dgm:cxn modelId="{1EA3F69E-B1AA-8745-B418-A8CC7F47D2F3}" type="presOf" srcId="{E5D2CF41-3A07-204F-96E0-3E3DEBF373EF}" destId="{5A914138-011A-9D4E-A1AB-142144B830D2}" srcOrd="0" destOrd="0" presId="urn:microsoft.com/office/officeart/2005/8/layout/hProcess4"/>
    <dgm:cxn modelId="{19E59AA1-396D-9043-83EE-8E808CBED949}" type="presOf" srcId="{BF9C64C7-BB02-BC47-BD9E-844588F5CA5F}" destId="{4EC7016C-5DB5-D64F-8C1D-52B1356284CC}" srcOrd="0" destOrd="0" presId="urn:microsoft.com/office/officeart/2005/8/layout/hProcess4"/>
    <dgm:cxn modelId="{795240B0-6475-F240-8F62-ED8A0AFBAB1D}" srcId="{E5D2CF41-3A07-204F-96E0-3E3DEBF373EF}" destId="{BF9C64C7-BB02-BC47-BD9E-844588F5CA5F}" srcOrd="0" destOrd="0" parTransId="{4F323479-839A-C848-B6F7-9BF24FE9E317}" sibTransId="{0B4CC70C-449E-A043-9BDE-9AF2F9FE2EBA}"/>
    <dgm:cxn modelId="{010A42E9-3522-A04B-981D-692B6123DCED}" srcId="{671CC4E8-46D5-7B4C-895B-85176419A663}" destId="{64060CE5-30C4-FA47-860E-3E80F8EE7500}" srcOrd="1" destOrd="0" parTransId="{ED0F3AE6-D15E-6947-9918-D26F38C187BE}" sibTransId="{26124DDD-D832-374B-8A9F-0887CDA2EA40}"/>
    <dgm:cxn modelId="{CE1288F0-27A7-5C45-845C-BE6F5855B9D6}" srcId="{671CC4E8-46D5-7B4C-895B-85176419A663}" destId="{1301C663-1255-484A-8D96-A1C4EC507C1A}" srcOrd="0" destOrd="0" parTransId="{5B851FCA-67E7-F04F-9D2A-0EF724B43A58}" sibTransId="{CEE4750C-B312-B543-BCA3-FF366956BA97}"/>
    <dgm:cxn modelId="{356AC6F7-D781-1C42-8B0B-3D27BEC2F163}" type="presOf" srcId="{00CFFD97-056F-B743-B572-F822B72AFC49}" destId="{6A0B801B-4401-C047-B832-181E6CACF7B1}" srcOrd="0" destOrd="0" presId="urn:microsoft.com/office/officeart/2005/8/layout/hProcess4"/>
    <dgm:cxn modelId="{BCB6B2F8-F319-AD41-A629-CEF8789379F0}" type="presParOf" srcId="{3CF981AE-A5F9-8442-92E7-D22897251BDF}" destId="{57E3C9E2-01F4-8147-8751-06D71BC95206}" srcOrd="0" destOrd="0" presId="urn:microsoft.com/office/officeart/2005/8/layout/hProcess4"/>
    <dgm:cxn modelId="{54220A78-AA21-3344-BD9B-DDA5D8643CA0}" type="presParOf" srcId="{3CF981AE-A5F9-8442-92E7-D22897251BDF}" destId="{D09B28DF-5EDB-8E47-9C45-89DB97BBEC7D}" srcOrd="1" destOrd="0" presId="urn:microsoft.com/office/officeart/2005/8/layout/hProcess4"/>
    <dgm:cxn modelId="{88FD9A06-1453-F241-A0AF-5190FBB66856}" type="presParOf" srcId="{3CF981AE-A5F9-8442-92E7-D22897251BDF}" destId="{973C7E75-5B66-184B-B942-5BAFC4355665}" srcOrd="2" destOrd="0" presId="urn:microsoft.com/office/officeart/2005/8/layout/hProcess4"/>
    <dgm:cxn modelId="{7673F483-984B-2041-B3D7-A04BCE5E1989}" type="presParOf" srcId="{973C7E75-5B66-184B-B942-5BAFC4355665}" destId="{324CDC7D-8811-5840-902F-9FC653932DC6}" srcOrd="0" destOrd="0" presId="urn:microsoft.com/office/officeart/2005/8/layout/hProcess4"/>
    <dgm:cxn modelId="{69E220A4-E0A0-0246-AFA1-67267A874E09}" type="presParOf" srcId="{324CDC7D-8811-5840-902F-9FC653932DC6}" destId="{9D8DF4B9-807E-2C47-8335-1E937C754041}" srcOrd="0" destOrd="0" presId="urn:microsoft.com/office/officeart/2005/8/layout/hProcess4"/>
    <dgm:cxn modelId="{56AF7551-F56D-744E-A7F8-6F65AB450D26}" type="presParOf" srcId="{324CDC7D-8811-5840-902F-9FC653932DC6}" destId="{6A0B801B-4401-C047-B832-181E6CACF7B1}" srcOrd="1" destOrd="0" presId="urn:microsoft.com/office/officeart/2005/8/layout/hProcess4"/>
    <dgm:cxn modelId="{3BFA2BFE-41C0-D04A-8ACA-E099A6DC8DE3}" type="presParOf" srcId="{324CDC7D-8811-5840-902F-9FC653932DC6}" destId="{C2A7C722-83AC-5C48-ACC7-2EC9AE876637}" srcOrd="2" destOrd="0" presId="urn:microsoft.com/office/officeart/2005/8/layout/hProcess4"/>
    <dgm:cxn modelId="{FDD7CC62-B804-9A47-8FF9-032257702223}" type="presParOf" srcId="{324CDC7D-8811-5840-902F-9FC653932DC6}" destId="{8F4215FC-7A25-0D4C-8CEE-CB29A4E2D480}" srcOrd="3" destOrd="0" presId="urn:microsoft.com/office/officeart/2005/8/layout/hProcess4"/>
    <dgm:cxn modelId="{69CD8961-415D-294D-8906-F77713446109}" type="presParOf" srcId="{324CDC7D-8811-5840-902F-9FC653932DC6}" destId="{62DAB6D2-B010-5547-BB59-957B02D4DEA3}" srcOrd="4" destOrd="0" presId="urn:microsoft.com/office/officeart/2005/8/layout/hProcess4"/>
    <dgm:cxn modelId="{26D516B8-2EB2-E24E-8876-41CCCA940C38}" type="presParOf" srcId="{973C7E75-5B66-184B-B942-5BAFC4355665}" destId="{F526D17A-45EA-2A4B-8639-2A567335932E}" srcOrd="1" destOrd="0" presId="urn:microsoft.com/office/officeart/2005/8/layout/hProcess4"/>
    <dgm:cxn modelId="{A7286230-19EF-DF4B-8251-83B60A503063}" type="presParOf" srcId="{973C7E75-5B66-184B-B942-5BAFC4355665}" destId="{98E79AFB-6478-BB4B-8A42-995E9720E2F0}" srcOrd="2" destOrd="0" presId="urn:microsoft.com/office/officeart/2005/8/layout/hProcess4"/>
    <dgm:cxn modelId="{28D8653B-0FF2-104F-8632-5533FA3C4F74}" type="presParOf" srcId="{98E79AFB-6478-BB4B-8A42-995E9720E2F0}" destId="{33B946C3-6E24-924B-A7F8-63E4925EE2A8}" srcOrd="0" destOrd="0" presId="urn:microsoft.com/office/officeart/2005/8/layout/hProcess4"/>
    <dgm:cxn modelId="{29EEEE81-3197-2344-B223-80CB4D0525B7}" type="presParOf" srcId="{98E79AFB-6478-BB4B-8A42-995E9720E2F0}" destId="{ADDDC071-ADCD-2747-920B-5D837D75C185}" srcOrd="1" destOrd="0" presId="urn:microsoft.com/office/officeart/2005/8/layout/hProcess4"/>
    <dgm:cxn modelId="{DFA1B173-342D-F641-A098-DD31CA8933E7}" type="presParOf" srcId="{98E79AFB-6478-BB4B-8A42-995E9720E2F0}" destId="{19D879A9-1858-BE46-88A2-6ACC8ACA4ECC}" srcOrd="2" destOrd="0" presId="urn:microsoft.com/office/officeart/2005/8/layout/hProcess4"/>
    <dgm:cxn modelId="{03043A22-904A-3B44-BB66-951BA9BF69C0}" type="presParOf" srcId="{98E79AFB-6478-BB4B-8A42-995E9720E2F0}" destId="{6928E8E2-DA10-6C4C-8529-B4EF5BC6251F}" srcOrd="3" destOrd="0" presId="urn:microsoft.com/office/officeart/2005/8/layout/hProcess4"/>
    <dgm:cxn modelId="{1E46680F-5321-7344-AA3D-CFB234FBC7F5}" type="presParOf" srcId="{98E79AFB-6478-BB4B-8A42-995E9720E2F0}" destId="{AC45260A-300C-6446-A79F-7D8204DC958D}" srcOrd="4" destOrd="0" presId="urn:microsoft.com/office/officeart/2005/8/layout/hProcess4"/>
    <dgm:cxn modelId="{73C0DF89-0D1F-2142-A72F-9AEC2A8A707F}" type="presParOf" srcId="{973C7E75-5B66-184B-B942-5BAFC4355665}" destId="{A7FB8228-46B6-D243-98B9-3CE1A5E59105}" srcOrd="3" destOrd="0" presId="urn:microsoft.com/office/officeart/2005/8/layout/hProcess4"/>
    <dgm:cxn modelId="{13D33E24-77F0-BE4D-8C85-4561C00929CF}" type="presParOf" srcId="{973C7E75-5B66-184B-B942-5BAFC4355665}" destId="{B6ED1A27-870F-D24A-BA00-30A01C994568}" srcOrd="4" destOrd="0" presId="urn:microsoft.com/office/officeart/2005/8/layout/hProcess4"/>
    <dgm:cxn modelId="{2353A11B-3102-C24F-BA00-122EFD6D9ABD}" type="presParOf" srcId="{B6ED1A27-870F-D24A-BA00-30A01C994568}" destId="{EF7AB308-B00D-834F-8800-6B3F8FDC9EA6}" srcOrd="0" destOrd="0" presId="urn:microsoft.com/office/officeart/2005/8/layout/hProcess4"/>
    <dgm:cxn modelId="{5C439CB1-3266-CF4F-938D-DD8C92A97816}" type="presParOf" srcId="{B6ED1A27-870F-D24A-BA00-30A01C994568}" destId="{4EC7016C-5DB5-D64F-8C1D-52B1356284CC}" srcOrd="1" destOrd="0" presId="urn:microsoft.com/office/officeart/2005/8/layout/hProcess4"/>
    <dgm:cxn modelId="{E941F28A-38F9-8748-9838-2354150A92B4}" type="presParOf" srcId="{B6ED1A27-870F-D24A-BA00-30A01C994568}" destId="{818A1F66-0F42-4744-989D-43EC75D3CEEC}" srcOrd="2" destOrd="0" presId="urn:microsoft.com/office/officeart/2005/8/layout/hProcess4"/>
    <dgm:cxn modelId="{23792CC8-E929-3349-A3FE-C1A5D5F396CD}" type="presParOf" srcId="{B6ED1A27-870F-D24A-BA00-30A01C994568}" destId="{5A914138-011A-9D4E-A1AB-142144B830D2}" srcOrd="3" destOrd="0" presId="urn:microsoft.com/office/officeart/2005/8/layout/hProcess4"/>
    <dgm:cxn modelId="{9778386C-F603-474A-8B01-75A91DA55441}" type="presParOf" srcId="{B6ED1A27-870F-D24A-BA00-30A01C994568}" destId="{B63DB284-E72C-6B4C-8B62-D1FF74BB8130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A8BF16-E80D-6247-8D21-74D19868BE9E}">
      <dsp:nvSpPr>
        <dsp:cNvPr id="0" name=""/>
        <dsp:cNvSpPr/>
      </dsp:nvSpPr>
      <dsp:spPr>
        <a:xfrm>
          <a:off x="132298" y="612481"/>
          <a:ext cx="1426937" cy="1176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Review the group priorities</a:t>
          </a:r>
        </a:p>
      </dsp:txBody>
      <dsp:txXfrm>
        <a:off x="159382" y="639565"/>
        <a:ext cx="1372769" cy="870558"/>
      </dsp:txXfrm>
    </dsp:sp>
    <dsp:sp modelId="{023570BD-3337-C141-852E-9CF4D29D21EC}">
      <dsp:nvSpPr>
        <dsp:cNvPr id="0" name=""/>
        <dsp:cNvSpPr/>
      </dsp:nvSpPr>
      <dsp:spPr>
        <a:xfrm>
          <a:off x="888145" y="727380"/>
          <a:ext cx="1818002" cy="1818002"/>
        </a:xfrm>
        <a:prstGeom prst="leftCircularArrow">
          <a:avLst>
            <a:gd name="adj1" fmla="val 4489"/>
            <a:gd name="adj2" fmla="val 570478"/>
            <a:gd name="adj3" fmla="val 2345989"/>
            <a:gd name="adj4" fmla="val 9024489"/>
            <a:gd name="adj5" fmla="val 523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E44C0B-EC31-FC49-8C4D-EA2D1330CC5A}">
      <dsp:nvSpPr>
        <dsp:cNvPr id="0" name=""/>
        <dsp:cNvSpPr/>
      </dsp:nvSpPr>
      <dsp:spPr>
        <a:xfrm>
          <a:off x="449395" y="1537207"/>
          <a:ext cx="1268388" cy="5043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Oct</a:t>
          </a:r>
        </a:p>
      </dsp:txBody>
      <dsp:txXfrm>
        <a:off x="464168" y="1551980"/>
        <a:ext cx="1238842" cy="474850"/>
      </dsp:txXfrm>
    </dsp:sp>
    <dsp:sp modelId="{158A98C3-DA13-6F45-9AB2-E98EF1CC3AE5}">
      <dsp:nvSpPr>
        <dsp:cNvPr id="0" name=""/>
        <dsp:cNvSpPr/>
      </dsp:nvSpPr>
      <dsp:spPr>
        <a:xfrm>
          <a:off x="2106404" y="612481"/>
          <a:ext cx="1426937" cy="1176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0" i="0" u="none" kern="1200" dirty="0"/>
            <a:t>Present the data and evidence base</a:t>
          </a:r>
          <a:endParaRPr lang="en-US" sz="1100" kern="1200" dirty="0"/>
        </a:p>
      </dsp:txBody>
      <dsp:txXfrm>
        <a:off x="2133488" y="891763"/>
        <a:ext cx="1372769" cy="870558"/>
      </dsp:txXfrm>
    </dsp:sp>
    <dsp:sp modelId="{2191B440-AD75-8C41-82C9-FA889793A841}">
      <dsp:nvSpPr>
        <dsp:cNvPr id="0" name=""/>
        <dsp:cNvSpPr/>
      </dsp:nvSpPr>
      <dsp:spPr>
        <a:xfrm>
          <a:off x="2850360" y="-189642"/>
          <a:ext cx="2000332" cy="2000332"/>
        </a:xfrm>
        <a:prstGeom prst="circularArrow">
          <a:avLst>
            <a:gd name="adj1" fmla="val 4080"/>
            <a:gd name="adj2" fmla="val 513325"/>
            <a:gd name="adj3" fmla="val 19311164"/>
            <a:gd name="adj4" fmla="val 12575511"/>
            <a:gd name="adj5" fmla="val 476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06E854-C7BC-7149-97E6-72CA93798E8C}">
      <dsp:nvSpPr>
        <dsp:cNvPr id="0" name=""/>
        <dsp:cNvSpPr/>
      </dsp:nvSpPr>
      <dsp:spPr>
        <a:xfrm>
          <a:off x="2423501" y="360283"/>
          <a:ext cx="1268388" cy="50439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Nov</a:t>
          </a:r>
        </a:p>
      </dsp:txBody>
      <dsp:txXfrm>
        <a:off x="2438274" y="375056"/>
        <a:ext cx="1238842" cy="474850"/>
      </dsp:txXfrm>
    </dsp:sp>
    <dsp:sp modelId="{678D49E1-2BE1-2E42-84D2-E3EC7BA24F52}">
      <dsp:nvSpPr>
        <dsp:cNvPr id="0" name=""/>
        <dsp:cNvSpPr/>
      </dsp:nvSpPr>
      <dsp:spPr>
        <a:xfrm>
          <a:off x="4080510" y="612481"/>
          <a:ext cx="1426937" cy="1176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0" i="0" u="none" kern="1200" dirty="0"/>
            <a:t>Briefings and expert presentations based on where group priorities and data intersect</a:t>
          </a:r>
          <a:endParaRPr lang="en-US" sz="1100" kern="1200" dirty="0"/>
        </a:p>
      </dsp:txBody>
      <dsp:txXfrm>
        <a:off x="4107594" y="639565"/>
        <a:ext cx="1372769" cy="870558"/>
      </dsp:txXfrm>
    </dsp:sp>
    <dsp:sp modelId="{F852F298-43F8-4040-B7BE-7594E35A95C4}">
      <dsp:nvSpPr>
        <dsp:cNvPr id="0" name=""/>
        <dsp:cNvSpPr/>
      </dsp:nvSpPr>
      <dsp:spPr>
        <a:xfrm>
          <a:off x="4836356" y="727380"/>
          <a:ext cx="1818002" cy="1818002"/>
        </a:xfrm>
        <a:prstGeom prst="leftCircularArrow">
          <a:avLst>
            <a:gd name="adj1" fmla="val 4489"/>
            <a:gd name="adj2" fmla="val 570478"/>
            <a:gd name="adj3" fmla="val 2345989"/>
            <a:gd name="adj4" fmla="val 9024489"/>
            <a:gd name="adj5" fmla="val 523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F96C1F-52E5-C84C-BC2C-76F0852E6320}">
      <dsp:nvSpPr>
        <dsp:cNvPr id="0" name=""/>
        <dsp:cNvSpPr/>
      </dsp:nvSpPr>
      <dsp:spPr>
        <a:xfrm>
          <a:off x="4397607" y="1537207"/>
          <a:ext cx="1268388" cy="50439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Nov-Jan</a:t>
          </a:r>
        </a:p>
      </dsp:txBody>
      <dsp:txXfrm>
        <a:off x="4412380" y="1551980"/>
        <a:ext cx="1238842" cy="474850"/>
      </dsp:txXfrm>
    </dsp:sp>
    <dsp:sp modelId="{9F8DA68F-E507-A44E-B38A-25A4F9A1EB40}">
      <dsp:nvSpPr>
        <dsp:cNvPr id="0" name=""/>
        <dsp:cNvSpPr/>
      </dsp:nvSpPr>
      <dsp:spPr>
        <a:xfrm>
          <a:off x="6054615" y="612481"/>
          <a:ext cx="1426937" cy="1176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0" i="0" u="none" kern="1200" dirty="0"/>
            <a:t>Develop short-term recommendations based on urgent needs related to COVID-19 pandemic</a:t>
          </a:r>
          <a:endParaRPr lang="en-US" sz="1100" kern="1200" dirty="0"/>
        </a:p>
      </dsp:txBody>
      <dsp:txXfrm>
        <a:off x="6081699" y="891763"/>
        <a:ext cx="1372769" cy="870558"/>
      </dsp:txXfrm>
    </dsp:sp>
    <dsp:sp modelId="{2B2E2EE6-C483-4540-BB7D-DBF8DE5D8EC7}">
      <dsp:nvSpPr>
        <dsp:cNvPr id="0" name=""/>
        <dsp:cNvSpPr/>
      </dsp:nvSpPr>
      <dsp:spPr>
        <a:xfrm>
          <a:off x="6371712" y="360283"/>
          <a:ext cx="1268388" cy="50439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Jan-Feb</a:t>
          </a:r>
        </a:p>
      </dsp:txBody>
      <dsp:txXfrm>
        <a:off x="6386485" y="375056"/>
        <a:ext cx="1238842" cy="474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0B801B-4401-C047-B832-181E6CACF7B1}">
      <dsp:nvSpPr>
        <dsp:cNvPr id="0" name=""/>
        <dsp:cNvSpPr/>
      </dsp:nvSpPr>
      <dsp:spPr>
        <a:xfrm>
          <a:off x="667" y="816634"/>
          <a:ext cx="1647298" cy="13586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kern="1200" dirty="0"/>
            <a:t>Launch topical sub-committees</a:t>
          </a:r>
          <a:endParaRPr lang="en-US" sz="1600" kern="1200" dirty="0"/>
        </a:p>
      </dsp:txBody>
      <dsp:txXfrm>
        <a:off x="31934" y="847901"/>
        <a:ext cx="1584764" cy="1004997"/>
      </dsp:txXfrm>
    </dsp:sp>
    <dsp:sp modelId="{F526D17A-45EA-2A4B-8639-2A567335932E}">
      <dsp:nvSpPr>
        <dsp:cNvPr id="0" name=""/>
        <dsp:cNvSpPr/>
      </dsp:nvSpPr>
      <dsp:spPr>
        <a:xfrm>
          <a:off x="924100" y="1131949"/>
          <a:ext cx="1828897" cy="1828897"/>
        </a:xfrm>
        <a:prstGeom prst="leftCircularArrow">
          <a:avLst>
            <a:gd name="adj1" fmla="val 3221"/>
            <a:gd name="adj2" fmla="val 396981"/>
            <a:gd name="adj3" fmla="val 2172492"/>
            <a:gd name="adj4" fmla="val 9024489"/>
            <a:gd name="adj5" fmla="val 3758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4215FC-7A25-0D4C-8CEE-CB29A4E2D480}">
      <dsp:nvSpPr>
        <dsp:cNvPr id="0" name=""/>
        <dsp:cNvSpPr/>
      </dsp:nvSpPr>
      <dsp:spPr>
        <a:xfrm>
          <a:off x="366733" y="1884166"/>
          <a:ext cx="1464265" cy="5822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Feb</a:t>
          </a:r>
        </a:p>
      </dsp:txBody>
      <dsp:txXfrm>
        <a:off x="383788" y="1901221"/>
        <a:ext cx="1430155" cy="548180"/>
      </dsp:txXfrm>
    </dsp:sp>
    <dsp:sp modelId="{ADDDC071-ADCD-2747-920B-5D837D75C185}">
      <dsp:nvSpPr>
        <dsp:cNvPr id="0" name=""/>
        <dsp:cNvSpPr/>
      </dsp:nvSpPr>
      <dsp:spPr>
        <a:xfrm>
          <a:off x="2111497" y="816634"/>
          <a:ext cx="1647298" cy="13586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kern="1200" dirty="0"/>
            <a:t>Develop long-term action and implementation plans</a:t>
          </a:r>
          <a:endParaRPr lang="en-US" sz="1600" kern="1200" dirty="0"/>
        </a:p>
      </dsp:txBody>
      <dsp:txXfrm>
        <a:off x="2142764" y="1139047"/>
        <a:ext cx="1584764" cy="1004997"/>
      </dsp:txXfrm>
    </dsp:sp>
    <dsp:sp modelId="{A7FB8228-46B6-D243-98B9-3CE1A5E59105}">
      <dsp:nvSpPr>
        <dsp:cNvPr id="0" name=""/>
        <dsp:cNvSpPr/>
      </dsp:nvSpPr>
      <dsp:spPr>
        <a:xfrm>
          <a:off x="3021203" y="-22172"/>
          <a:ext cx="2039385" cy="2039385"/>
        </a:xfrm>
        <a:prstGeom prst="circularArrow">
          <a:avLst>
            <a:gd name="adj1" fmla="val 2888"/>
            <a:gd name="adj2" fmla="val 353232"/>
            <a:gd name="adj3" fmla="val 19471257"/>
            <a:gd name="adj4" fmla="val 12575511"/>
            <a:gd name="adj5" fmla="val 33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28E8E2-DA10-6C4C-8529-B4EF5BC6251F}">
      <dsp:nvSpPr>
        <dsp:cNvPr id="0" name=""/>
        <dsp:cNvSpPr/>
      </dsp:nvSpPr>
      <dsp:spPr>
        <a:xfrm>
          <a:off x="2477564" y="525489"/>
          <a:ext cx="1464265" cy="58229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Feb-May</a:t>
          </a:r>
        </a:p>
      </dsp:txBody>
      <dsp:txXfrm>
        <a:off x="2494619" y="542544"/>
        <a:ext cx="1430155" cy="548180"/>
      </dsp:txXfrm>
    </dsp:sp>
    <dsp:sp modelId="{4EC7016C-5DB5-D64F-8C1D-52B1356284CC}">
      <dsp:nvSpPr>
        <dsp:cNvPr id="0" name=""/>
        <dsp:cNvSpPr/>
      </dsp:nvSpPr>
      <dsp:spPr>
        <a:xfrm>
          <a:off x="4222328" y="816634"/>
          <a:ext cx="1647298" cy="13586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kern="1200" dirty="0"/>
            <a:t>Draft report, approve as the FSTF, and brief County Council</a:t>
          </a:r>
          <a:endParaRPr lang="en-US" sz="1600" kern="1200" dirty="0"/>
        </a:p>
      </dsp:txBody>
      <dsp:txXfrm>
        <a:off x="4253595" y="847901"/>
        <a:ext cx="1584764" cy="1004997"/>
      </dsp:txXfrm>
    </dsp:sp>
    <dsp:sp modelId="{5A914138-011A-9D4E-A1AB-142144B830D2}">
      <dsp:nvSpPr>
        <dsp:cNvPr id="0" name=""/>
        <dsp:cNvSpPr/>
      </dsp:nvSpPr>
      <dsp:spPr>
        <a:xfrm>
          <a:off x="4588394" y="1884166"/>
          <a:ext cx="1464265" cy="58229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May-Jun</a:t>
          </a:r>
        </a:p>
      </dsp:txBody>
      <dsp:txXfrm>
        <a:off x="4605449" y="1901221"/>
        <a:ext cx="1430155" cy="548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B7522-0FF8-4B0D-A7FF-4736FF335CAA}" type="datetimeFigureOut">
              <a:rPr lang="en-US" smtClean="0"/>
              <a:t>10/2/20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22415-64B4-486F-B469-6A3010203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655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22415-64B4-486F-B469-6A3010203B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74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22415-64B4-486F-B469-6A3010203BB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45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846320" y="2057400"/>
            <a:ext cx="3840480" cy="1371600"/>
          </a:xfrm>
        </p:spPr>
        <p:txBody>
          <a:bodyPr anchor="t" anchorCtr="0"/>
          <a:lstStyle>
            <a:lvl1pPr algn="l">
              <a:defRPr b="1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Presentation </a:t>
            </a:r>
            <a:br>
              <a:rPr lang="en-US" dirty="0"/>
            </a:br>
            <a:r>
              <a:rPr lang="en-US" dirty="0"/>
              <a:t>Topic Name Here </a:t>
            </a:r>
            <a:br>
              <a:rPr lang="en-US" dirty="0"/>
            </a:br>
            <a:r>
              <a:rPr lang="en-US" dirty="0"/>
              <a:t>Add Date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46320" y="3657600"/>
            <a:ext cx="3886200" cy="9144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Presenter’s Name</a:t>
            </a:r>
            <a:br>
              <a:rPr lang="en-US" dirty="0"/>
            </a:br>
            <a:r>
              <a:rPr lang="en-US" dirty="0"/>
              <a:t>Presenter’s Title</a:t>
            </a:r>
          </a:p>
        </p:txBody>
      </p:sp>
    </p:spTree>
    <p:extLst>
      <p:ext uri="{BB962C8B-B14F-4D97-AF65-F5344CB8AC3E}">
        <p14:creationId xmlns:p14="http://schemas.microsoft.com/office/powerpoint/2010/main" val="1064329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57E5-190F-4E2C-B626-141D3DA28CA8}" type="datetime1">
              <a:rPr lang="en-US" smtClean="0"/>
              <a:t>10/2/20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2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709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3685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9709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3685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2AA-38C4-48CB-A17C-FAA9C2329D8E}" type="datetime1">
              <a:rPr lang="en-US" smtClean="0"/>
              <a:t>10/2/20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156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131D-2253-46ED-81F3-C78D584D7C8A}" type="datetime1">
              <a:rPr lang="en-US" smtClean="0"/>
              <a:t>10/2/20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649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21C92-2BA2-4686-AA4D-AB3D6F2AED40}" type="datetime1">
              <a:rPr lang="en-US" smtClean="0"/>
              <a:t>10/2/20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69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9822"/>
            <a:ext cx="3008313" cy="9018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59822"/>
            <a:ext cx="5111750" cy="49663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61713"/>
            <a:ext cx="3008313" cy="4064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57240-CA60-4BF1-9036-84192C386EA8}" type="datetime1">
              <a:rPr lang="en-US" smtClean="0"/>
              <a:t>10/2/20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05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04181"/>
            <a:ext cx="5486400" cy="36233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36C8E-BC53-4345-9934-6AE3CD92FA4F}" type="datetime1">
              <a:rPr lang="en-US" smtClean="0"/>
              <a:t>10/2/20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09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EB416-02CD-4521-A44A-717F0562F9BF}" type="datetime1">
              <a:rPr lang="en-US" smtClean="0"/>
              <a:t>10/2/20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213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69675"/>
            <a:ext cx="2057400" cy="5056488"/>
          </a:xfrm>
        </p:spPr>
        <p:txBody>
          <a:bodyPr vert="eaVert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69675"/>
            <a:ext cx="6019800" cy="50564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292C-819C-4147-881A-9CF8D7DB1510}" type="datetime1">
              <a:rPr lang="en-US" smtClean="0"/>
              <a:t>10/2/20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4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DC966F-F5C8-4243-83C4-8C9C1109AC95}" type="datetime1">
              <a:rPr lang="en-US" altLang="en-US" smtClean="0"/>
              <a:t>10/2/20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>
              <a:defRPr sz="1200"/>
            </a:lvl2pPr>
          </a:lstStyle>
          <a:p>
            <a:pPr lvl="1">
              <a:defRPr/>
            </a:pPr>
            <a:fld id="{BA96CB1F-E030-4E71-942E-411519C75E59}" type="slidenum">
              <a:rPr lang="en-US" altLang="en-US" smtClean="0"/>
              <a:pPr lvl="1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79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EB4158-7CAE-4054-A195-C5988A885DF5}" type="datetime1">
              <a:rPr lang="en-US" altLang="en-US" smtClean="0"/>
              <a:t>10/2/20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2280C5D8-9AC4-4147-88CA-FAA27693C622}" type="slidenum">
              <a:rPr lang="en-US" altLang="en-US" smtClean="0"/>
              <a:pPr lvl="1">
                <a:defRPr/>
              </a:pPr>
              <a:t>‹#›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0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09794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8720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C4BB6-7AFA-447F-BEEE-A873806CBB4B}" type="datetime1">
              <a:rPr lang="en-US" altLang="en-US" smtClean="0"/>
              <a:t>10/2/20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 sz="1200" b="0">
                <a:solidFill>
                  <a:schemeClr val="bg1">
                    <a:lumMod val="50000"/>
                  </a:schemeClr>
                </a:solidFill>
              </a:defRPr>
            </a:lvl2pPr>
          </a:lstStyle>
          <a:p>
            <a:pPr lvl="1">
              <a:defRPr/>
            </a:pPr>
            <a:fld id="{39CF4891-0E50-4116-A801-11667F60A2B9}" type="slidenum">
              <a:rPr lang="en-US" altLang="en-US" smtClean="0"/>
              <a:pPr lvl="1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801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F9A3D-C73F-4596-AC52-1C8646CA8351}" type="datetime1">
              <a:rPr lang="en-US" altLang="en-US" smtClean="0"/>
              <a:t>10/2/20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 sz="1200">
                <a:solidFill>
                  <a:schemeClr val="bg1">
                    <a:lumMod val="50000"/>
                  </a:schemeClr>
                </a:solidFill>
              </a:defRPr>
            </a:lvl2pPr>
          </a:lstStyle>
          <a:p>
            <a:pPr lvl="1">
              <a:defRPr/>
            </a:pPr>
            <a:fld id="{4C854E17-298B-4273-B7AD-BC968A5E86C0}" type="slidenum">
              <a:rPr lang="en-US" altLang="en-US" smtClean="0"/>
              <a:pPr lvl="1"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7566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5FBFA-4CFB-4D6A-9224-E731DBECF1C3}" type="datetime1">
              <a:rPr lang="en-US" altLang="en-US" smtClean="0"/>
              <a:t>10/2/20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 sz="1200">
                <a:solidFill>
                  <a:schemeClr val="bg1">
                    <a:lumMod val="50000"/>
                  </a:schemeClr>
                </a:solidFill>
              </a:defRPr>
            </a:lvl2pPr>
          </a:lstStyle>
          <a:p>
            <a:pPr lvl="1">
              <a:defRPr/>
            </a:pPr>
            <a:fld id="{F840D8A5-29D8-4D36-867F-71E79301DC74}" type="slidenum">
              <a:rPr lang="en-US" altLang="en-US" smtClean="0"/>
              <a:pPr lvl="1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461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9999-D2F9-4DD1-96A9-E8CE91CC49FA}" type="datetime1">
              <a:rPr lang="en-US" smtClean="0"/>
              <a:t>10/2/20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99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C5D91-80A7-4E71-B34C-B5EF9FA8F8FB}" type="datetime1">
              <a:rPr lang="en-US" smtClean="0"/>
              <a:t>10/2/20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1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254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22522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D80F-910D-45E5-988E-9A4BB5C705AF}" type="datetime1">
              <a:rPr lang="en-US" smtClean="0"/>
              <a:t>10/2/20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616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141673" y="4720376"/>
            <a:ext cx="9380674" cy="239348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589EC71-74E0-405A-9269-1619E975C905}" type="datetime1">
              <a:rPr lang="en-US" altLang="en-US" smtClean="0"/>
              <a:t>10/2/20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1">
              <a:defRPr/>
            </a:pPr>
            <a:fld id="{3DCB2A51-48D5-4F67-A023-0B88708EA3C4}" type="slidenum">
              <a:rPr lang="en-US" altLang="en-US" smtClean="0"/>
              <a:pPr lvl="1">
                <a:defRPr/>
              </a:pPr>
              <a:t>‹#›</a:t>
            </a:fld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9"/>
          <a:srcRect r="27928"/>
          <a:stretch/>
        </p:blipFill>
        <p:spPr>
          <a:xfrm>
            <a:off x="0" y="398735"/>
            <a:ext cx="9144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00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34797"/>
            <a:ext cx="9144000" cy="523203"/>
          </a:xfrm>
          <a:prstGeom prst="rect">
            <a:avLst/>
          </a:prstGeom>
          <a:solidFill>
            <a:srgbClr val="A2B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84458"/>
            <a:ext cx="7315200" cy="807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54932"/>
            <a:ext cx="7315200" cy="4781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0144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A14ACDA1-27A6-4FA7-9462-4E44CD3A0414}" type="datetime1">
              <a:rPr lang="en-US" smtClean="0"/>
              <a:t>10/2/20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0144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0144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554D4D60-86BB-FA45-84EB-24686660A7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IPHI Logo_2C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2918" y="5736490"/>
            <a:ext cx="1239770" cy="4572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1012801"/>
            <a:ext cx="9144000" cy="45720"/>
          </a:xfrm>
          <a:prstGeom prst="rect">
            <a:avLst/>
          </a:prstGeom>
          <a:solidFill>
            <a:srgbClr val="A2B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13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A2B333"/>
        </a:buClr>
        <a:buFont typeface="Wingdings" charset="2"/>
        <a:buChar char="ü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A2B333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A2B333"/>
        </a:buClr>
        <a:buFont typeface="Calibri" panose="020F0502020204030204" pitchFamily="34" charset="0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A2B333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A2B333"/>
        </a:buClr>
        <a:buFont typeface="Wingdings" charset="2"/>
        <a:buChar char="ü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2736" y="2057400"/>
            <a:ext cx="5084064" cy="2148839"/>
          </a:xfrm>
        </p:spPr>
        <p:txBody>
          <a:bodyPr>
            <a:normAutofit fontScale="90000"/>
          </a:bodyPr>
          <a:lstStyle/>
          <a:p>
            <a:r>
              <a:rPr lang="en-US" dirty="0"/>
              <a:t>Prince George’s County Council</a:t>
            </a:r>
            <a:br>
              <a:rPr lang="en-US" b="0" dirty="0"/>
            </a:br>
            <a:r>
              <a:rPr lang="en-US" dirty="0"/>
              <a:t>FOOD SECURITY TASK FORCE</a:t>
            </a:r>
            <a:br>
              <a:rPr lang="en-US" b="0" dirty="0"/>
            </a:br>
            <a:br>
              <a:rPr lang="en-US" b="0" dirty="0"/>
            </a:br>
            <a:r>
              <a:rPr lang="en-US" b="0" dirty="0"/>
              <a:t>Inaugural Meeting</a:t>
            </a:r>
            <a:br>
              <a:rPr lang="en-US" b="0" dirty="0"/>
            </a:br>
            <a:r>
              <a:rPr lang="en-US" b="0" dirty="0"/>
              <a:t>October 2,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86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89EF2-C0C2-514B-B236-2AF320159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99FFE-2BD4-0740-BFBE-DF3CF5C80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Participate in Food Security Task Force (FSTF) meetings and subcommittee meetings.</a:t>
            </a:r>
          </a:p>
          <a:p>
            <a:r>
              <a:rPr lang="en-US" dirty="0"/>
              <a:t>Contribute to the process and the development of FSTF action plan. </a:t>
            </a:r>
          </a:p>
          <a:p>
            <a:r>
              <a:rPr lang="en-US" dirty="0"/>
              <a:t>Identify solutions to any barriers to implementation of FSTF strategies.</a:t>
            </a:r>
          </a:p>
          <a:p>
            <a:r>
              <a:rPr lang="en-US" dirty="0"/>
              <a:t>Assist with information gathering in order to support prioritization and implementation of the action plan.</a:t>
            </a:r>
          </a:p>
          <a:p>
            <a:r>
              <a:rPr lang="en-US" dirty="0"/>
              <a:t>As appropriate, integrate and coordinate with other County-related efforts consistent with the action plan in order to expand reach and sustainability of the proposed strategies. </a:t>
            </a:r>
          </a:p>
          <a:p>
            <a:r>
              <a:rPr lang="en-US" dirty="0"/>
              <a:t>Assist in the identification and recruitment of FSTF subcommittee members.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FC656-FB77-514F-8C5E-963CBAD1D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C5D91-80A7-4E71-B34C-B5EF9FA8F8FB}" type="datetime1">
              <a:rPr lang="en-US" smtClean="0"/>
              <a:t>10/2/20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C057A8-4599-7146-9DB3-B5E025A1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39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&amp; Objectives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The goal of this task force is to develop and advance an action plan to:</a:t>
            </a:r>
          </a:p>
          <a:p>
            <a:r>
              <a:rPr lang="en-US" sz="2800" dirty="0"/>
              <a:t>improve the food security of residents</a:t>
            </a:r>
          </a:p>
          <a:p>
            <a:r>
              <a:rPr lang="en-US" sz="2800" dirty="0"/>
              <a:t>increase resilience in the food system</a:t>
            </a:r>
          </a:p>
          <a:p>
            <a:r>
              <a:rPr lang="en-US" sz="2800" dirty="0"/>
              <a:t>and, ensure County preparedness to respond to food-security challenges due to future emergencies.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E9909-0028-4850-92E2-3C95DF1438D9}" type="datetime1">
              <a:rPr lang="en-US" smtClean="0"/>
              <a:t>10/2/20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905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CEB4D-2D24-924F-831B-19122B67D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&amp;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DF50A-78C5-944A-8A27-351382281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54932"/>
            <a:ext cx="7772400" cy="5603068"/>
          </a:xfrm>
        </p:spPr>
        <p:txBody>
          <a:bodyPr>
            <a:normAutofit fontScale="32500" lnSpcReduction="20000"/>
          </a:bodyPr>
          <a:lstStyle/>
          <a:p>
            <a:pPr>
              <a:spcAft>
                <a:spcPts val="600"/>
              </a:spcAft>
            </a:pPr>
            <a:r>
              <a:rPr lang="en-US" sz="5500" dirty="0"/>
              <a:t>Objectives:</a:t>
            </a:r>
          </a:p>
          <a:p>
            <a:pPr lvl="1">
              <a:spcAft>
                <a:spcPts val="600"/>
              </a:spcAft>
            </a:pPr>
            <a:r>
              <a:rPr lang="en-US" sz="5500" dirty="0"/>
              <a:t>Document and identify the most effective current food security and food system interventions related to the COVID-19 pandemic.</a:t>
            </a:r>
          </a:p>
          <a:p>
            <a:pPr lvl="1">
              <a:spcAft>
                <a:spcPts val="600"/>
              </a:spcAft>
            </a:pPr>
            <a:r>
              <a:rPr lang="en-US" sz="5500" dirty="0"/>
              <a:t>Establish an evidence-base and data-driven approach to inform food security priorities and collective recommendations</a:t>
            </a:r>
          </a:p>
          <a:p>
            <a:pPr lvl="1">
              <a:spcAft>
                <a:spcPts val="600"/>
              </a:spcAft>
            </a:pPr>
            <a:r>
              <a:rPr lang="en-US" sz="5500" dirty="0"/>
              <a:t>Document lessons-learned from the County’s pandemic food security response to help inform the development and prioritization of strategies</a:t>
            </a:r>
          </a:p>
          <a:p>
            <a:pPr lvl="1">
              <a:spcAft>
                <a:spcPts val="600"/>
              </a:spcAft>
            </a:pPr>
            <a:r>
              <a:rPr lang="en-US" sz="5500" dirty="0"/>
              <a:t>Leverage collective resources and capacity to support effective COVID-19 food system and food security interventions</a:t>
            </a:r>
          </a:p>
          <a:p>
            <a:pPr lvl="1">
              <a:spcAft>
                <a:spcPts val="600"/>
              </a:spcAft>
            </a:pPr>
            <a:r>
              <a:rPr lang="en-US" sz="5500" dirty="0"/>
              <a:t>Develop recommendations to bridge silos, ensure coordination, and minimize duplication on future food security interventions</a:t>
            </a:r>
          </a:p>
          <a:p>
            <a:pPr lvl="1">
              <a:spcAft>
                <a:spcPts val="600"/>
              </a:spcAft>
            </a:pPr>
            <a:r>
              <a:rPr lang="en-US" sz="5500" dirty="0"/>
              <a:t>Develop short and long-term recommendations to address food security priorities; ensure past recommendations and current interventions are considered</a:t>
            </a:r>
          </a:p>
          <a:p>
            <a:pPr lvl="1">
              <a:spcAft>
                <a:spcPts val="600"/>
              </a:spcAft>
            </a:pPr>
            <a:r>
              <a:rPr lang="en-US" sz="5500" dirty="0"/>
              <a:t>Identify considerations for implementation and partners for short and long-term food security recommendations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27FBB-F247-AF42-A692-95E54B3C4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C5D91-80A7-4E71-B34C-B5EF9FA8F8FB}" type="datetime1">
              <a:rPr lang="en-US" smtClean="0"/>
              <a:t>10/2/20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488AC1-0685-314F-9164-503D49A65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74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6D715-CF6F-8C49-8086-5676FF796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&amp; Timeline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078BE6C-F412-0B43-95CA-C1FA0CEB1F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352302"/>
              </p:ext>
            </p:extLst>
          </p:nvPr>
        </p:nvGraphicFramePr>
        <p:xfrm>
          <a:off x="914400" y="1255713"/>
          <a:ext cx="7772400" cy="2401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F3511-F481-B84A-A8A4-CACB102B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C5D91-80A7-4E71-B34C-B5EF9FA8F8FB}" type="datetime1">
              <a:rPr lang="en-US" smtClean="0"/>
              <a:t>10/2/20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9F6940-DF9D-D24F-A6B0-DD607BDC8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A26AD110-9117-604A-B3BA-ED3FF00AE9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3766599"/>
              </p:ext>
            </p:extLst>
          </p:nvPr>
        </p:nvGraphicFramePr>
        <p:xfrm>
          <a:off x="914400" y="3472208"/>
          <a:ext cx="6053328" cy="2991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61543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285F1-81AB-5D43-97E3-642BFB7CE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E1B82-6026-6A49-B3CD-1203F1004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communities and residents have experienced the heaviest/most severe food insecurity impacts related to COVID-19?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3DEC0-75AD-4B43-9A09-99DB58DD9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C5D91-80A7-4E71-B34C-B5EF9FA8F8FB}" type="datetime1">
              <a:rPr lang="en-US" smtClean="0"/>
              <a:t>10/2/20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5C9382-E721-E345-889F-1D5E9642D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65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7214D-CAF6-E140-B4FF-F2BD46D22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DCBA0-28D8-5D44-AC00-EE82A3A38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your experience, what is the most pressing food security issue in Prince George’s County? </a:t>
            </a:r>
          </a:p>
          <a:p>
            <a:pPr lvl="1"/>
            <a:r>
              <a:rPr lang="en-US" dirty="0"/>
              <a:t>Please enter your response into the chat or share verbally.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8743B-7ECA-644E-AFA7-3445A43A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C5D91-80A7-4E71-B34C-B5EF9FA8F8FB}" type="datetime1">
              <a:rPr lang="en-US" smtClean="0"/>
              <a:t>10/2/20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8FD174-B36C-F94C-8992-571128BAB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489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7214D-CAF6-E140-B4FF-F2BD46D22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DCBA0-28D8-5D44-AC00-EE82A3A38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issues do you want to learn more about and who do you want to hear from?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8743B-7ECA-644E-AFA7-3445A43A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C5D91-80A7-4E71-B34C-B5EF9FA8F8FB}" type="datetime1">
              <a:rPr lang="en-US" smtClean="0"/>
              <a:t>10/2/20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8FD174-B36C-F94C-8992-571128BAB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4D60-86BB-FA45-84EB-24686660A7B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60495"/>
      </p:ext>
    </p:extLst>
  </p:cSld>
  <p:clrMapOvr>
    <a:masterClrMapping/>
  </p:clrMapOvr>
</p:sld>
</file>

<file path=ppt/theme/theme1.xml><?xml version="1.0" encoding="utf-8"?>
<a:theme xmlns:a="http://schemas.openxmlformats.org/drawingml/2006/main" name="IPHI POWERPOIN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PHI POWERPOINT THEME" id="{D9815052-892C-4446-A077-996D2ACB8BD6}" vid="{5F0F0203-A77C-4200-9BDD-F5ECC33C224D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IPHI POWERPOINT THEME</Template>
  <TotalTime>93</TotalTime>
  <Words>428</Words>
  <Application>Microsoft Macintosh PowerPoint</Application>
  <PresentationFormat>On-screen Show (4:3)</PresentationFormat>
  <Paragraphs>60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Wingdings</vt:lpstr>
      <vt:lpstr>IPHI POWERPOINT THEME</vt:lpstr>
      <vt:lpstr>Custom Design</vt:lpstr>
      <vt:lpstr>Prince George’s County Council FOOD SECURITY TASK FORCE  Inaugural Meeting October 2, 2020</vt:lpstr>
      <vt:lpstr>Member Expectations</vt:lpstr>
      <vt:lpstr>Goal &amp; Objectives</vt:lpstr>
      <vt:lpstr>Goal &amp; Objectives</vt:lpstr>
      <vt:lpstr>Process &amp; Timeline</vt:lpstr>
      <vt:lpstr>Group Discussion</vt:lpstr>
      <vt:lpstr>Group Discussion</vt:lpstr>
      <vt:lpstr>Group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Kady Pecorella</dc:creator>
  <cp:lastModifiedBy>Sydney Daigle</cp:lastModifiedBy>
  <cp:revision>16</cp:revision>
  <dcterms:created xsi:type="dcterms:W3CDTF">2017-02-09T18:33:00Z</dcterms:created>
  <dcterms:modified xsi:type="dcterms:W3CDTF">2020-10-02T16:21:41Z</dcterms:modified>
</cp:coreProperties>
</file>