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2.xml" ContentType="application/vnd.openxmlformats-officedocument.presentationml.comments+xml"/>
  <Override PartName="/ppt/notesSlides/notesSlide2.xml" ContentType="application/vnd.openxmlformats-officedocument.presentationml.notesSlide+xml"/>
  <Override PartName="/ppt/comments/comment3.xml" ContentType="application/vnd.openxmlformats-officedocument.presentationml.comment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6.xml" ContentType="application/vnd.openxmlformats-officedocument.drawingml.chartshapes+xml"/>
  <Override PartName="/ppt/notesSlides/notesSlide7.xml" ContentType="application/vnd.openxmlformats-officedocument.presentationml.notesSlide+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6.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7.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8.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9.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0.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9" r:id="rId5"/>
    <p:sldMasterId id="2147483763" r:id="rId6"/>
    <p:sldMasterId id="2147483781" r:id="rId7"/>
  </p:sldMasterIdLst>
  <p:notesMasterIdLst>
    <p:notesMasterId r:id="rId68"/>
  </p:notesMasterIdLst>
  <p:handoutMasterIdLst>
    <p:handoutMasterId r:id="rId69"/>
  </p:handoutMasterIdLst>
  <p:sldIdLst>
    <p:sldId id="294" r:id="rId8"/>
    <p:sldId id="302" r:id="rId9"/>
    <p:sldId id="306" r:id="rId10"/>
    <p:sldId id="970" r:id="rId11"/>
    <p:sldId id="971" r:id="rId12"/>
    <p:sldId id="972" r:id="rId13"/>
    <p:sldId id="973" r:id="rId14"/>
    <p:sldId id="974" r:id="rId15"/>
    <p:sldId id="975" r:id="rId16"/>
    <p:sldId id="908" r:id="rId17"/>
    <p:sldId id="903" r:id="rId18"/>
    <p:sldId id="909" r:id="rId19"/>
    <p:sldId id="899" r:id="rId20"/>
    <p:sldId id="976" r:id="rId21"/>
    <p:sldId id="977" r:id="rId22"/>
    <p:sldId id="360" r:id="rId23"/>
    <p:sldId id="469" r:id="rId24"/>
    <p:sldId id="4125" r:id="rId25"/>
    <p:sldId id="470" r:id="rId26"/>
    <p:sldId id="4126" r:id="rId27"/>
    <p:sldId id="473" r:id="rId28"/>
    <p:sldId id="477" r:id="rId29"/>
    <p:sldId id="475" r:id="rId30"/>
    <p:sldId id="478" r:id="rId31"/>
    <p:sldId id="482" r:id="rId32"/>
    <p:sldId id="483" r:id="rId33"/>
    <p:sldId id="485" r:id="rId34"/>
    <p:sldId id="484" r:id="rId35"/>
    <p:sldId id="362" r:id="rId36"/>
    <p:sldId id="4128" r:id="rId37"/>
    <p:sldId id="396" r:id="rId38"/>
    <p:sldId id="379" r:id="rId39"/>
    <p:sldId id="4129" r:id="rId40"/>
    <p:sldId id="4130" r:id="rId41"/>
    <p:sldId id="978" r:id="rId42"/>
    <p:sldId id="984" r:id="rId43"/>
    <p:sldId id="994" r:id="rId44"/>
    <p:sldId id="993" r:id="rId45"/>
    <p:sldId id="992" r:id="rId46"/>
    <p:sldId id="991" r:id="rId47"/>
    <p:sldId id="980" r:id="rId48"/>
    <p:sldId id="981" r:id="rId49"/>
    <p:sldId id="987" r:id="rId50"/>
    <p:sldId id="988" r:id="rId51"/>
    <p:sldId id="996" r:id="rId52"/>
    <p:sldId id="997" r:id="rId53"/>
    <p:sldId id="256" r:id="rId54"/>
    <p:sldId id="4074" r:id="rId55"/>
    <p:sldId id="4069" r:id="rId56"/>
    <p:sldId id="4077" r:id="rId57"/>
    <p:sldId id="4076" r:id="rId58"/>
    <p:sldId id="4124" r:id="rId59"/>
    <p:sldId id="4079" r:id="rId60"/>
    <p:sldId id="4123" r:id="rId61"/>
    <p:sldId id="4078" r:id="rId62"/>
    <p:sldId id="4122" r:id="rId63"/>
    <p:sldId id="4075" r:id="rId64"/>
    <p:sldId id="927" r:id="rId65"/>
    <p:sldId id="926" r:id="rId66"/>
    <p:sldId id="317"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 Butterworth" initials="BB" lastIdx="11" clrIdx="0">
    <p:extLst>
      <p:ext uri="{19B8F6BF-5375-455C-9EA6-DF929625EA0E}">
        <p15:presenceInfo xmlns:p15="http://schemas.microsoft.com/office/powerpoint/2012/main" userId="S::Benjamin.Butterworth@cadmusgroup.com::be5daad6-08ef-499d-8f78-7bb6737cc7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42F"/>
    <a:srgbClr val="FFFFFF"/>
    <a:srgbClr val="4086C3"/>
    <a:srgbClr val="B2CBE4"/>
    <a:srgbClr val="4099D0"/>
    <a:srgbClr val="CADE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990D99-6373-4A1C-85BE-25E16C3AA6AD}" v="43" dt="2020-12-17T15:15:35.2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16" autoAdjust="0"/>
    <p:restoredTop sz="78147" autoAdjust="0"/>
  </p:normalViewPr>
  <p:slideViewPr>
    <p:cSldViewPr snapToGrid="0">
      <p:cViewPr varScale="1">
        <p:scale>
          <a:sx n="89" d="100"/>
          <a:sy n="89" d="100"/>
        </p:scale>
        <p:origin x="1386" y="84"/>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55" d="100"/>
          <a:sy n="55" d="100"/>
        </p:scale>
        <p:origin x="288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Timmo\Desktop\PGC%20BAU\WORKING%20DRAFT%20Prince%20George's%20County%20Reduction%20Scenario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Timmo\Desktop\PGC%20BAU\GHG%20Inventory%20Data%20Summary%20-%20Prince%20Georges%20-%202020%20FINAL.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Users\Timmo\Desktop\PGC%20BAU\GHG%20Inventory%20Data%20Summary%20-%20Prince%20Georges%20-%202020%20FINAL.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file:///\\Users\Timmo\Desktop\PGC%20BAU\GHG%20Inventory%20Data%20Summary%20-%20Prince%20Georges%20-%202020%20FINAL.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file:///\\Users\Timmo\Desktop\BAU%20Work\MWCOG%20BAU%20Prince%20George's%20County_Draft+SimpleChart.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6.xml"/></Relationships>
</file>

<file path=ppt/charts/_rels/chart2.xml.rels><?xml version="1.0" encoding="UTF-8" standalone="yes"?>
<Relationships xmlns="http://schemas.openxmlformats.org/package/2006/relationships"><Relationship Id="rId1" Type="http://schemas.openxmlformats.org/officeDocument/2006/relationships/oleObject" Target="file:///\\Users\Timmo\Desktop\PrinceGeorge'sCounty-GHGContributionAnalysisTool-2005-2018_Draft.xlsm"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Users\Timmo\Desktop\PGC%20BAU\WORKING%20DRAFT%20Prince%20George's%20County%20Reduction%20Scenario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file:///\\Users\Timmo\Desktop\WORKING%20DRAFT%20Prince%20George's%20County%20Reduction%20Scenario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oleObject" Target="file:///\\Users\Timmo\Desktop\PGC%20BAU\GHG%20Inventory%20Data%20Summary%20-%20Prince%20Georges%20-%202020%20FINAL.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oleObject" Target="file:///\\Users\Timmo\Desktop\PGC%20BAU\GHG%20Inventory%20Data%20Summary%20-%20Prince%20Georges%20-%202020%20FINAL.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7.xml.rels><?xml version="1.0" encoding="UTF-8" standalone="yes"?>
<Relationships xmlns="http://schemas.openxmlformats.org/package/2006/relationships"><Relationship Id="rId3" Type="http://schemas.openxmlformats.org/officeDocument/2006/relationships/oleObject" Target="file:///\\Users\Timmo\Desktop\PGC%20BAU\GHG%20Inventory%20Data%20Summary%20-%20Prince%20Georges%20-%202020%20FINAL.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Users\Timmo\Desktop\PGC%20BAU\GHG%20Inventory%20Data%20Summary%20-%20Prince%20Georges%20-%202020%20FINAL.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Users\Timmo\Desktop\PGC%20BAU\GHG%20Inventory%20Data%20Summary%20-%20Prince%20Georges%20-%202020%20FINAL.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b="1" dirty="0">
                <a:solidFill>
                  <a:schemeClr val="tx1"/>
                </a:solidFill>
              </a:rPr>
              <a:t>Prince George’s County 2005 vs. 2018 GHG Emissions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731093210430931"/>
          <c:y val="0.10551820049538468"/>
          <c:w val="0.64301789242971763"/>
          <c:h val="0.602323727345351"/>
        </c:manualLayout>
      </c:layout>
      <c:barChart>
        <c:barDir val="col"/>
        <c:grouping val="stacked"/>
        <c:varyColors val="0"/>
        <c:ser>
          <c:idx val="0"/>
          <c:order val="0"/>
          <c:tx>
            <c:strRef>
              <c:f>'2005-2018'!$A$4</c:f>
              <c:strCache>
                <c:ptCount val="1"/>
                <c:pt idx="0">
                  <c:v>Residential Energy</c:v>
                </c:pt>
              </c:strCache>
            </c:strRef>
          </c:tx>
          <c:spPr>
            <a:solidFill>
              <a:srgbClr val="0087CD"/>
            </a:solidFill>
            <a:ln>
              <a:noFill/>
            </a:ln>
            <a:effectLst/>
          </c:spPr>
          <c:invertIfNegative val="0"/>
          <c:cat>
            <c:numRef>
              <c:f>'2005-2018'!$B$3:$C$3</c:f>
              <c:numCache>
                <c:formatCode>General</c:formatCode>
                <c:ptCount val="2"/>
                <c:pt idx="0">
                  <c:v>2005</c:v>
                </c:pt>
                <c:pt idx="1">
                  <c:v>2018</c:v>
                </c:pt>
              </c:numCache>
            </c:numRef>
          </c:cat>
          <c:val>
            <c:numRef>
              <c:f>'2005-2018'!$B$4:$C$4</c:f>
              <c:numCache>
                <c:formatCode>_(* #,##0_);_(* \(#,##0\);_(* "-"??_);_(@_)</c:formatCode>
                <c:ptCount val="2"/>
                <c:pt idx="0">
                  <c:v>2863155</c:v>
                </c:pt>
                <c:pt idx="1">
                  <c:v>2154930</c:v>
                </c:pt>
              </c:numCache>
            </c:numRef>
          </c:val>
          <c:extLst>
            <c:ext xmlns:c16="http://schemas.microsoft.com/office/drawing/2014/chart" uri="{C3380CC4-5D6E-409C-BE32-E72D297353CC}">
              <c16:uniqueId val="{00000000-64C5-AF46-8A75-3322B445FAFA}"/>
            </c:ext>
          </c:extLst>
        </c:ser>
        <c:ser>
          <c:idx val="1"/>
          <c:order val="1"/>
          <c:tx>
            <c:strRef>
              <c:f>'2005-2018'!$A$5</c:f>
              <c:strCache>
                <c:ptCount val="1"/>
                <c:pt idx="0">
                  <c:v>Commercial Energy</c:v>
                </c:pt>
              </c:strCache>
            </c:strRef>
          </c:tx>
          <c:spPr>
            <a:solidFill>
              <a:srgbClr val="F15B5B"/>
            </a:solidFill>
            <a:ln>
              <a:noFill/>
            </a:ln>
            <a:effectLst/>
          </c:spPr>
          <c:invertIfNegative val="0"/>
          <c:cat>
            <c:numRef>
              <c:f>'2005-2018'!$B$3:$C$3</c:f>
              <c:numCache>
                <c:formatCode>General</c:formatCode>
                <c:ptCount val="2"/>
                <c:pt idx="0">
                  <c:v>2005</c:v>
                </c:pt>
                <c:pt idx="1">
                  <c:v>2018</c:v>
                </c:pt>
              </c:numCache>
            </c:numRef>
          </c:cat>
          <c:val>
            <c:numRef>
              <c:f>'2005-2018'!$B$5:$C$5</c:f>
              <c:numCache>
                <c:formatCode>_(* #,##0_);_(* \(#,##0\);_(* "-"??_);_(@_)</c:formatCode>
                <c:ptCount val="2"/>
                <c:pt idx="0">
                  <c:v>3039205</c:v>
                </c:pt>
                <c:pt idx="1">
                  <c:v>2131141</c:v>
                </c:pt>
              </c:numCache>
            </c:numRef>
          </c:val>
          <c:extLst>
            <c:ext xmlns:c16="http://schemas.microsoft.com/office/drawing/2014/chart" uri="{C3380CC4-5D6E-409C-BE32-E72D297353CC}">
              <c16:uniqueId val="{00000001-64C5-AF46-8A75-3322B445FAFA}"/>
            </c:ext>
          </c:extLst>
        </c:ser>
        <c:ser>
          <c:idx val="2"/>
          <c:order val="2"/>
          <c:tx>
            <c:strRef>
              <c:f>'2005-2018'!$A$6</c:f>
              <c:strCache>
                <c:ptCount val="1"/>
                <c:pt idx="0">
                  <c:v>Transport</c:v>
                </c:pt>
              </c:strCache>
            </c:strRef>
          </c:tx>
          <c:spPr>
            <a:solidFill>
              <a:srgbClr val="546670"/>
            </a:solidFill>
            <a:ln>
              <a:noFill/>
            </a:ln>
            <a:effectLst/>
          </c:spPr>
          <c:invertIfNegative val="0"/>
          <c:cat>
            <c:numRef>
              <c:f>'2005-2018'!$B$3:$C$3</c:f>
              <c:numCache>
                <c:formatCode>General</c:formatCode>
                <c:ptCount val="2"/>
                <c:pt idx="0">
                  <c:v>2005</c:v>
                </c:pt>
                <c:pt idx="1">
                  <c:v>2018</c:v>
                </c:pt>
              </c:numCache>
            </c:numRef>
          </c:cat>
          <c:val>
            <c:numRef>
              <c:f>'2005-2018'!$B$6:$C$6</c:f>
              <c:numCache>
                <c:formatCode>_(* #,##0_);_(* \(#,##0\);_(* "-"??_);_(@_)</c:formatCode>
                <c:ptCount val="2"/>
                <c:pt idx="0">
                  <c:v>4736027</c:v>
                </c:pt>
                <c:pt idx="1">
                  <c:v>4564453</c:v>
                </c:pt>
              </c:numCache>
            </c:numRef>
          </c:val>
          <c:extLst>
            <c:ext xmlns:c16="http://schemas.microsoft.com/office/drawing/2014/chart" uri="{C3380CC4-5D6E-409C-BE32-E72D297353CC}">
              <c16:uniqueId val="{00000002-64C5-AF46-8A75-3322B445FAFA}"/>
            </c:ext>
          </c:extLst>
        </c:ser>
        <c:ser>
          <c:idx val="3"/>
          <c:order val="3"/>
          <c:tx>
            <c:strRef>
              <c:f>'2005-2018'!$A$7</c:f>
              <c:strCache>
                <c:ptCount val="1"/>
                <c:pt idx="0">
                  <c:v>Water Treatment</c:v>
                </c:pt>
              </c:strCache>
            </c:strRef>
          </c:tx>
          <c:spPr>
            <a:solidFill>
              <a:srgbClr val="0087CD">
                <a:alpha val="60000"/>
              </a:srgbClr>
            </a:solidFill>
            <a:ln>
              <a:noFill/>
            </a:ln>
            <a:effectLst/>
          </c:spPr>
          <c:invertIfNegative val="0"/>
          <c:cat>
            <c:numRef>
              <c:f>'2005-2018'!$B$3:$C$3</c:f>
              <c:numCache>
                <c:formatCode>General</c:formatCode>
                <c:ptCount val="2"/>
                <c:pt idx="0">
                  <c:v>2005</c:v>
                </c:pt>
                <c:pt idx="1">
                  <c:v>2018</c:v>
                </c:pt>
              </c:numCache>
            </c:numRef>
          </c:cat>
          <c:val>
            <c:numRef>
              <c:f>'2005-2018'!$B$7:$C$7</c:f>
              <c:numCache>
                <c:formatCode>_(* #,##0_);_(* \(#,##0\);_(* "-"??_);_(@_)</c:formatCode>
                <c:ptCount val="2"/>
                <c:pt idx="0">
                  <c:v>4976</c:v>
                </c:pt>
                <c:pt idx="1">
                  <c:v>4777</c:v>
                </c:pt>
              </c:numCache>
            </c:numRef>
          </c:val>
          <c:extLst>
            <c:ext xmlns:c16="http://schemas.microsoft.com/office/drawing/2014/chart" uri="{C3380CC4-5D6E-409C-BE32-E72D297353CC}">
              <c16:uniqueId val="{00000003-64C5-AF46-8A75-3322B445FAFA}"/>
            </c:ext>
          </c:extLst>
        </c:ser>
        <c:ser>
          <c:idx val="4"/>
          <c:order val="4"/>
          <c:tx>
            <c:strRef>
              <c:f>'2005-2018'!$A$8</c:f>
              <c:strCache>
                <c:ptCount val="1"/>
                <c:pt idx="0">
                  <c:v>Agriculture</c:v>
                </c:pt>
              </c:strCache>
            </c:strRef>
          </c:tx>
          <c:spPr>
            <a:solidFill>
              <a:srgbClr val="F4B183"/>
            </a:solidFill>
            <a:ln>
              <a:noFill/>
            </a:ln>
            <a:effectLst/>
          </c:spPr>
          <c:invertIfNegative val="0"/>
          <c:cat>
            <c:numRef>
              <c:f>'2005-2018'!$B$3:$C$3</c:f>
              <c:numCache>
                <c:formatCode>General</c:formatCode>
                <c:ptCount val="2"/>
                <c:pt idx="0">
                  <c:v>2005</c:v>
                </c:pt>
                <c:pt idx="1">
                  <c:v>2018</c:v>
                </c:pt>
              </c:numCache>
            </c:numRef>
          </c:cat>
          <c:val>
            <c:numRef>
              <c:f>'2005-2018'!$B$8:$C$8</c:f>
              <c:numCache>
                <c:formatCode>_(* #,##0_);_(* \(#,##0\);_(* "-"??_);_(@_)</c:formatCode>
                <c:ptCount val="2"/>
                <c:pt idx="0">
                  <c:v>29602</c:v>
                </c:pt>
                <c:pt idx="1">
                  <c:v>25939</c:v>
                </c:pt>
              </c:numCache>
            </c:numRef>
          </c:val>
          <c:extLst>
            <c:ext xmlns:c16="http://schemas.microsoft.com/office/drawing/2014/chart" uri="{C3380CC4-5D6E-409C-BE32-E72D297353CC}">
              <c16:uniqueId val="{00000004-64C5-AF46-8A75-3322B445FAFA}"/>
            </c:ext>
          </c:extLst>
        </c:ser>
        <c:ser>
          <c:idx val="5"/>
          <c:order val="5"/>
          <c:tx>
            <c:strRef>
              <c:f>'2005-2018'!$A$9</c:f>
              <c:strCache>
                <c:ptCount val="1"/>
                <c:pt idx="0">
                  <c:v>Waste</c:v>
                </c:pt>
              </c:strCache>
            </c:strRef>
          </c:tx>
          <c:spPr>
            <a:solidFill>
              <a:srgbClr val="B0D235"/>
            </a:solidFill>
            <a:ln>
              <a:noFill/>
            </a:ln>
            <a:effectLst/>
          </c:spPr>
          <c:invertIfNegative val="0"/>
          <c:cat>
            <c:numRef>
              <c:f>'2005-2018'!$B$3:$C$3</c:f>
              <c:numCache>
                <c:formatCode>General</c:formatCode>
                <c:ptCount val="2"/>
                <c:pt idx="0">
                  <c:v>2005</c:v>
                </c:pt>
                <c:pt idx="1">
                  <c:v>2018</c:v>
                </c:pt>
              </c:numCache>
            </c:numRef>
          </c:cat>
          <c:val>
            <c:numRef>
              <c:f>'2005-2018'!$B$9:$C$9</c:f>
              <c:numCache>
                <c:formatCode>_(* #,##0_);_(* \(#,##0\);_(* "-"??_);_(@_)</c:formatCode>
                <c:ptCount val="2"/>
                <c:pt idx="0">
                  <c:v>151854</c:v>
                </c:pt>
                <c:pt idx="1">
                  <c:v>108998</c:v>
                </c:pt>
              </c:numCache>
            </c:numRef>
          </c:val>
          <c:extLst>
            <c:ext xmlns:c16="http://schemas.microsoft.com/office/drawing/2014/chart" uri="{C3380CC4-5D6E-409C-BE32-E72D297353CC}">
              <c16:uniqueId val="{00000005-64C5-AF46-8A75-3322B445FAFA}"/>
            </c:ext>
          </c:extLst>
        </c:ser>
        <c:ser>
          <c:idx val="6"/>
          <c:order val="6"/>
          <c:tx>
            <c:strRef>
              <c:f>'2005-2018'!$A$10</c:f>
              <c:strCache>
                <c:ptCount val="1"/>
                <c:pt idx="0">
                  <c:v>Process &amp; Fugitive Emissions</c:v>
                </c:pt>
              </c:strCache>
            </c:strRef>
          </c:tx>
          <c:spPr>
            <a:solidFill>
              <a:srgbClr val="FAA434"/>
            </a:solidFill>
            <a:ln>
              <a:noFill/>
            </a:ln>
            <a:effectLst/>
          </c:spPr>
          <c:invertIfNegative val="0"/>
          <c:cat>
            <c:numRef>
              <c:f>'2005-2018'!$B$3:$C$3</c:f>
              <c:numCache>
                <c:formatCode>General</c:formatCode>
                <c:ptCount val="2"/>
                <c:pt idx="0">
                  <c:v>2005</c:v>
                </c:pt>
                <c:pt idx="1">
                  <c:v>2018</c:v>
                </c:pt>
              </c:numCache>
            </c:numRef>
          </c:cat>
          <c:val>
            <c:numRef>
              <c:f>'2005-2018'!$B$10:$C$10</c:f>
              <c:numCache>
                <c:formatCode>_(* #,##0_);_(* \(#,##0\);_(* "-"??_);_(@_)</c:formatCode>
                <c:ptCount val="2"/>
                <c:pt idx="0">
                  <c:v>355954</c:v>
                </c:pt>
                <c:pt idx="1">
                  <c:v>517625</c:v>
                </c:pt>
              </c:numCache>
            </c:numRef>
          </c:val>
          <c:extLst>
            <c:ext xmlns:c16="http://schemas.microsoft.com/office/drawing/2014/chart" uri="{C3380CC4-5D6E-409C-BE32-E72D297353CC}">
              <c16:uniqueId val="{00000006-64C5-AF46-8A75-3322B445FAFA}"/>
            </c:ext>
          </c:extLst>
        </c:ser>
        <c:dLbls>
          <c:showLegendKey val="0"/>
          <c:showVal val="0"/>
          <c:showCatName val="0"/>
          <c:showSerName val="0"/>
          <c:showPercent val="0"/>
          <c:showBubbleSize val="0"/>
        </c:dLbls>
        <c:gapWidth val="150"/>
        <c:overlap val="100"/>
        <c:axId val="736034207"/>
        <c:axId val="736035887"/>
      </c:barChart>
      <c:catAx>
        <c:axId val="736034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36035887"/>
        <c:crosses val="autoZero"/>
        <c:auto val="1"/>
        <c:lblAlgn val="ctr"/>
        <c:lblOffset val="100"/>
        <c:noMultiLvlLbl val="0"/>
      </c:catAx>
      <c:valAx>
        <c:axId val="7360358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i="0" baseline="0" dirty="0">
                    <a:solidFill>
                      <a:schemeClr val="tx1"/>
                    </a:solidFill>
                    <a:effectLst/>
                  </a:rPr>
                  <a:t>Million Metric Tons CO2e</a:t>
                </a:r>
                <a:endParaRPr lang="en-GB" sz="1600" dirty="0">
                  <a:solidFill>
                    <a:schemeClr val="tx1"/>
                  </a:solidFill>
                  <a:effectLst/>
                </a:endParaRP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36034207"/>
        <c:crosses val="autoZero"/>
        <c:crossBetween val="between"/>
        <c:dispUnits>
          <c:builtInUnit val="millions"/>
        </c:dispUnits>
      </c:valAx>
      <c:spPr>
        <a:noFill/>
        <a:ln>
          <a:noFill/>
        </a:ln>
        <a:effectLst/>
      </c:spPr>
    </c:plotArea>
    <c:legend>
      <c:legendPos val="b"/>
      <c:layout>
        <c:manualLayout>
          <c:xMode val="edge"/>
          <c:yMode val="edge"/>
          <c:x val="1.2960157343626974E-2"/>
          <c:y val="0.76348920072141824"/>
          <c:w val="0.98703980583428319"/>
          <c:h val="0.1469907939825598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b="1" dirty="0">
                <a:solidFill>
                  <a:schemeClr val="tx1"/>
                </a:solidFill>
              </a:rPr>
              <a:t>Prince George’s</a:t>
            </a:r>
            <a:r>
              <a:rPr lang="en-US" sz="2400" b="1" baseline="0" dirty="0">
                <a:solidFill>
                  <a:schemeClr val="tx1"/>
                </a:solidFill>
              </a:rPr>
              <a:t> County </a:t>
            </a:r>
            <a:r>
              <a:rPr lang="en-US" sz="2400" b="1" dirty="0">
                <a:solidFill>
                  <a:schemeClr val="tx1"/>
                </a:solidFill>
              </a:rPr>
              <a:t>Total Commercial Sq. Footage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Inputs!$M$56</c:f>
              <c:strCache>
                <c:ptCount val="1"/>
                <c:pt idx="0">
                  <c:v>Total Commercial Sq Footage</c:v>
                </c:pt>
              </c:strCache>
            </c:strRef>
          </c:tx>
          <c:spPr>
            <a:solidFill>
              <a:srgbClr val="F15B5B"/>
            </a:solidFill>
            <a:ln>
              <a:noFill/>
            </a:ln>
            <a:effectLst/>
          </c:spPr>
          <c:invertIfNegative val="0"/>
          <c:cat>
            <c:numRef>
              <c:f>Inputs!$N$55:$O$55</c:f>
              <c:numCache>
                <c:formatCode>General</c:formatCode>
                <c:ptCount val="2"/>
                <c:pt idx="0">
                  <c:v>2005</c:v>
                </c:pt>
                <c:pt idx="1">
                  <c:v>2018</c:v>
                </c:pt>
              </c:numCache>
            </c:numRef>
          </c:cat>
          <c:val>
            <c:numRef>
              <c:f>Inputs!$N$56:$O$56</c:f>
              <c:numCache>
                <c:formatCode>_(* #,##0_);_(* \(#,##0\);_(* "-"??_);_(@_)</c:formatCode>
                <c:ptCount val="2"/>
                <c:pt idx="0">
                  <c:v>127357800</c:v>
                </c:pt>
                <c:pt idx="1">
                  <c:v>146077875</c:v>
                </c:pt>
              </c:numCache>
            </c:numRef>
          </c:val>
          <c:extLst>
            <c:ext xmlns:c16="http://schemas.microsoft.com/office/drawing/2014/chart" uri="{C3380CC4-5D6E-409C-BE32-E72D297353CC}">
              <c16:uniqueId val="{00000000-0785-1649-B57E-AA59E8B6265B}"/>
            </c:ext>
          </c:extLst>
        </c:ser>
        <c:dLbls>
          <c:showLegendKey val="0"/>
          <c:showVal val="0"/>
          <c:showCatName val="0"/>
          <c:showSerName val="0"/>
          <c:showPercent val="0"/>
          <c:showBubbleSize val="0"/>
        </c:dLbls>
        <c:gapWidth val="219"/>
        <c:overlap val="-27"/>
        <c:axId val="847997935"/>
        <c:axId val="427950479"/>
      </c:barChart>
      <c:catAx>
        <c:axId val="847997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27950479"/>
        <c:crosses val="autoZero"/>
        <c:auto val="1"/>
        <c:lblAlgn val="ctr"/>
        <c:lblOffset val="100"/>
        <c:noMultiLvlLbl val="0"/>
      </c:catAx>
      <c:valAx>
        <c:axId val="427950479"/>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solidFill>
                      <a:schemeClr val="tx1"/>
                    </a:solidFill>
                  </a:rPr>
                  <a:t>Sq. Footage (Millions)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47997935"/>
        <c:crosses val="autoZero"/>
        <c:crossBetween val="between"/>
        <c:dispUnits>
          <c:builtInUnit val="million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b="1" dirty="0"/>
              <a:t>Prince George’s County On Road Vehicle Emissions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0248014885433097"/>
          <c:y val="0.19613429571303587"/>
          <c:w val="0.76448682592352368"/>
          <c:h val="0.73686891221930595"/>
        </c:manualLayout>
      </c:layout>
      <c:barChart>
        <c:barDir val="col"/>
        <c:grouping val="clustered"/>
        <c:varyColors val="0"/>
        <c:ser>
          <c:idx val="0"/>
          <c:order val="0"/>
          <c:tx>
            <c:strRef>
              <c:f>Outputs!$R$37</c:f>
              <c:strCache>
                <c:ptCount val="1"/>
                <c:pt idx="0">
                  <c:v>On Road Vehicle Emissions</c:v>
                </c:pt>
              </c:strCache>
            </c:strRef>
          </c:tx>
          <c:spPr>
            <a:solidFill>
              <a:srgbClr val="0087CD"/>
            </a:solidFill>
            <a:ln>
              <a:noFill/>
            </a:ln>
            <a:effectLst/>
          </c:spPr>
          <c:invertIfNegative val="0"/>
          <c:cat>
            <c:numRef>
              <c:f>Outputs!$S$36:$T$36</c:f>
              <c:numCache>
                <c:formatCode>General</c:formatCode>
                <c:ptCount val="2"/>
                <c:pt idx="0">
                  <c:v>2005</c:v>
                </c:pt>
                <c:pt idx="1">
                  <c:v>2018</c:v>
                </c:pt>
              </c:numCache>
            </c:numRef>
          </c:cat>
          <c:val>
            <c:numRef>
              <c:f>Outputs!$S$37:$T$37</c:f>
              <c:numCache>
                <c:formatCode>_(* #,##0_);_(* \(#,##0\);_(* "-"??_);_(@_)</c:formatCode>
                <c:ptCount val="2"/>
                <c:pt idx="0">
                  <c:v>4248712.2869641641</c:v>
                </c:pt>
                <c:pt idx="1">
                  <c:v>4185375.9730874095</c:v>
                </c:pt>
              </c:numCache>
            </c:numRef>
          </c:val>
          <c:extLst>
            <c:ext xmlns:c16="http://schemas.microsoft.com/office/drawing/2014/chart" uri="{C3380CC4-5D6E-409C-BE32-E72D297353CC}">
              <c16:uniqueId val="{00000000-894F-AD4E-A4D9-ED0E3E381AD0}"/>
            </c:ext>
          </c:extLst>
        </c:ser>
        <c:dLbls>
          <c:showLegendKey val="0"/>
          <c:showVal val="0"/>
          <c:showCatName val="0"/>
          <c:showSerName val="0"/>
          <c:showPercent val="0"/>
          <c:showBubbleSize val="0"/>
        </c:dLbls>
        <c:gapWidth val="219"/>
        <c:overlap val="-27"/>
        <c:axId val="861454927"/>
        <c:axId val="807125135"/>
      </c:barChart>
      <c:catAx>
        <c:axId val="861454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07125135"/>
        <c:crosses val="autoZero"/>
        <c:auto val="1"/>
        <c:lblAlgn val="ctr"/>
        <c:lblOffset val="100"/>
        <c:noMultiLvlLbl val="0"/>
      </c:catAx>
      <c:valAx>
        <c:axId val="807125135"/>
        <c:scaling>
          <c:orientation val="minMax"/>
          <c:min val="4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solidFill>
                      <a:schemeClr val="tx1"/>
                    </a:solidFill>
                  </a:rPr>
                  <a:t>Million Metric Tons CO2e</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61454927"/>
        <c:crosses val="autoZero"/>
        <c:crossBetween val="between"/>
        <c:dispUnits>
          <c:builtInUnit val="million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b="1" dirty="0">
                <a:solidFill>
                  <a:schemeClr val="tx1"/>
                </a:solidFill>
              </a:rPr>
              <a:t>Vehicle Miles Traveled</a:t>
            </a:r>
            <a:r>
              <a:rPr lang="en-US" sz="2400" b="1" baseline="0" dirty="0">
                <a:solidFill>
                  <a:schemeClr val="tx1"/>
                </a:solidFill>
              </a:rPr>
              <a:t> (VMT) in Prince George’s County</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Inputs!$M$34</c:f>
              <c:strCache>
                <c:ptCount val="1"/>
                <c:pt idx="0">
                  <c:v>VMT</c:v>
                </c:pt>
              </c:strCache>
            </c:strRef>
          </c:tx>
          <c:spPr>
            <a:solidFill>
              <a:srgbClr val="F15B5B"/>
            </a:solidFill>
            <a:ln>
              <a:noFill/>
            </a:ln>
            <a:effectLst/>
          </c:spPr>
          <c:invertIfNegative val="0"/>
          <c:cat>
            <c:numRef>
              <c:f>Inputs!$N$33:$O$33</c:f>
              <c:numCache>
                <c:formatCode>General</c:formatCode>
                <c:ptCount val="2"/>
                <c:pt idx="0">
                  <c:v>2005</c:v>
                </c:pt>
                <c:pt idx="1">
                  <c:v>2018</c:v>
                </c:pt>
              </c:numCache>
            </c:numRef>
          </c:cat>
          <c:val>
            <c:numRef>
              <c:f>Inputs!$N$34:$O$34</c:f>
              <c:numCache>
                <c:formatCode>_(* #,##0.00_);_(* \(#,##0.00\);_(* "-"??_);_(@_)</c:formatCode>
                <c:ptCount val="2"/>
                <c:pt idx="0" formatCode="_(* #,##0_);_(* \(#,##0\);_(* &quot;-&quot;??_);_(@_)">
                  <c:v>8479.6403234363479</c:v>
                </c:pt>
                <c:pt idx="1">
                  <c:v>9180.9883546141737</c:v>
                </c:pt>
              </c:numCache>
            </c:numRef>
          </c:val>
          <c:extLst>
            <c:ext xmlns:c16="http://schemas.microsoft.com/office/drawing/2014/chart" uri="{C3380CC4-5D6E-409C-BE32-E72D297353CC}">
              <c16:uniqueId val="{00000000-D2A7-BF47-87A6-2C610D7A91E7}"/>
            </c:ext>
          </c:extLst>
        </c:ser>
        <c:dLbls>
          <c:showLegendKey val="0"/>
          <c:showVal val="0"/>
          <c:showCatName val="0"/>
          <c:showSerName val="0"/>
          <c:showPercent val="0"/>
          <c:showBubbleSize val="0"/>
        </c:dLbls>
        <c:gapWidth val="219"/>
        <c:overlap val="-27"/>
        <c:axId val="847434991"/>
        <c:axId val="840480671"/>
      </c:barChart>
      <c:catAx>
        <c:axId val="847434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40480671"/>
        <c:crosses val="autoZero"/>
        <c:auto val="1"/>
        <c:lblAlgn val="ctr"/>
        <c:lblOffset val="100"/>
        <c:noMultiLvlLbl val="0"/>
      </c:catAx>
      <c:valAx>
        <c:axId val="840480671"/>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solidFill>
                      <a:schemeClr val="tx1"/>
                    </a:solidFill>
                  </a:rPr>
                  <a:t>Millions of</a:t>
                </a:r>
                <a:r>
                  <a:rPr lang="en-US" sz="1600" baseline="0" dirty="0">
                    <a:solidFill>
                      <a:schemeClr val="tx1"/>
                    </a:solidFill>
                  </a:rPr>
                  <a:t> Miles per Year</a:t>
                </a:r>
                <a:endParaRPr lang="en-US" sz="1600" dirty="0">
                  <a:solidFill>
                    <a:schemeClr val="tx1"/>
                  </a:solidFill>
                </a:endParaRP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474349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r>
              <a:rPr lang="en-US" sz="2800" dirty="0">
                <a:solidFill>
                  <a:schemeClr val="tx1"/>
                </a:solidFill>
              </a:rPr>
              <a:t>Prince</a:t>
            </a:r>
            <a:r>
              <a:rPr lang="en-US" sz="2800" baseline="0" dirty="0">
                <a:solidFill>
                  <a:schemeClr val="tx1"/>
                </a:solidFill>
              </a:rPr>
              <a:t> George's County </a:t>
            </a:r>
            <a:r>
              <a:rPr lang="en-US" sz="2800" dirty="0">
                <a:solidFill>
                  <a:schemeClr val="tx1"/>
                </a:solidFill>
              </a:rPr>
              <a:t>BAU</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endParaRPr lang="en-US"/>
        </a:p>
      </c:txPr>
    </c:title>
    <c:autoTitleDeleted val="0"/>
    <c:plotArea>
      <c:layout/>
      <c:areaChart>
        <c:grouping val="stacked"/>
        <c:varyColors val="0"/>
        <c:ser>
          <c:idx val="0"/>
          <c:order val="0"/>
          <c:tx>
            <c:strRef>
              <c:f>'Prince George''s County'!$D$89</c:f>
              <c:strCache>
                <c:ptCount val="1"/>
                <c:pt idx="0">
                  <c:v>Residential Energy </c:v>
                </c:pt>
              </c:strCache>
            </c:strRef>
          </c:tx>
          <c:spPr>
            <a:solidFill>
              <a:srgbClr val="0087CD"/>
            </a:solidFill>
            <a:ln w="25400">
              <a:noFill/>
            </a:ln>
            <a:effectLst/>
          </c:spPr>
          <c:cat>
            <c:numRef>
              <c:f>'Prince George''s County'!$E$7:$AN$7</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'Prince George''s County'!$E$89:$AN$89</c:f>
              <c:numCache>
                <c:formatCode>_(* #,##0_);_(* \(#,##0\);_(* "-"??_);_(@_)</c:formatCode>
                <c:ptCount val="36"/>
                <c:pt idx="0">
                  <c:v>2203785.9822805473</c:v>
                </c:pt>
                <c:pt idx="1">
                  <c:v>1964704.8537827041</c:v>
                </c:pt>
                <c:pt idx="2">
                  <c:v>1935056.1138922155</c:v>
                </c:pt>
                <c:pt idx="3">
                  <c:v>2154929.6337336404</c:v>
                </c:pt>
                <c:pt idx="4">
                  <c:v>2164266.3025523741</c:v>
                </c:pt>
                <c:pt idx="5">
                  <c:v>2173496.7043914329</c:v>
                </c:pt>
                <c:pt idx="6">
                  <c:v>2182583.6418136219</c:v>
                </c:pt>
                <c:pt idx="7">
                  <c:v>2191532.3127331827</c:v>
                </c:pt>
                <c:pt idx="8">
                  <c:v>2200347.7267367356</c:v>
                </c:pt>
                <c:pt idx="9">
                  <c:v>2209034.7119066492</c:v>
                </c:pt>
                <c:pt idx="10">
                  <c:v>2217597.9213971905</c:v>
                </c:pt>
                <c:pt idx="11">
                  <c:v>2226041.8397724107</c:v>
                </c:pt>
                <c:pt idx="12">
                  <c:v>2234370.7891144045</c:v>
                </c:pt>
                <c:pt idx="13">
                  <c:v>2242588.9349102536</c:v>
                </c:pt>
                <c:pt idx="14">
                  <c:v>2250700.2917256826</c:v>
                </c:pt>
                <c:pt idx="15">
                  <c:v>2258708.728673147</c:v>
                </c:pt>
                <c:pt idx="16">
                  <c:v>2266617.9746818063</c:v>
                </c:pt>
                <c:pt idx="17">
                  <c:v>2274431.6235765605</c:v>
                </c:pt>
                <c:pt idx="18">
                  <c:v>2282153.1389730615</c:v>
                </c:pt>
                <c:pt idx="19">
                  <c:v>2289785.8589953771</c:v>
                </c:pt>
                <c:pt idx="20">
                  <c:v>2297333.0008227229</c:v>
                </c:pt>
                <c:pt idx="21">
                  <c:v>2304797.6650714613</c:v>
                </c:pt>
                <c:pt idx="22">
                  <c:v>2312182.8400183371</c:v>
                </c:pt>
                <c:pt idx="23">
                  <c:v>2319491.4056706936</c:v>
                </c:pt>
                <c:pt idx="24">
                  <c:v>2326726.1376892268</c:v>
                </c:pt>
                <c:pt idx="25">
                  <c:v>2333889.7111686058</c:v>
                </c:pt>
                <c:pt idx="26">
                  <c:v>2340984.7042811206</c:v>
                </c:pt>
                <c:pt idx="27">
                  <c:v>2348013.6017883122</c:v>
                </c:pt>
                <c:pt idx="28">
                  <c:v>2354978.7984253755</c:v>
                </c:pt>
                <c:pt idx="29">
                  <c:v>2361882.6021629372</c:v>
                </c:pt>
                <c:pt idx="30">
                  <c:v>2368727.2373506562</c:v>
                </c:pt>
                <c:pt idx="31">
                  <c:v>2375514.8477469259</c:v>
                </c:pt>
                <c:pt idx="32">
                  <c:v>2382247.4994388092</c:v>
                </c:pt>
                <c:pt idx="33">
                  <c:v>2388927.1836561766</c:v>
                </c:pt>
                <c:pt idx="34">
                  <c:v>2395555.8194838865</c:v>
                </c:pt>
                <c:pt idx="35">
                  <c:v>2402135.2564757001</c:v>
                </c:pt>
              </c:numCache>
            </c:numRef>
          </c:val>
          <c:extLst>
            <c:ext xmlns:c16="http://schemas.microsoft.com/office/drawing/2014/chart" uri="{C3380CC4-5D6E-409C-BE32-E72D297353CC}">
              <c16:uniqueId val="{00000000-472D-A242-A1C9-8EF9DE7D9288}"/>
            </c:ext>
          </c:extLst>
        </c:ser>
        <c:ser>
          <c:idx val="4"/>
          <c:order val="1"/>
          <c:tx>
            <c:strRef>
              <c:f>'Prince George''s County'!$D$90</c:f>
              <c:strCache>
                <c:ptCount val="1"/>
                <c:pt idx="0">
                  <c:v>Commercial Energy </c:v>
                </c:pt>
              </c:strCache>
            </c:strRef>
          </c:tx>
          <c:spPr>
            <a:solidFill>
              <a:srgbClr val="F15B5B"/>
            </a:solidFill>
            <a:ln w="25400">
              <a:noFill/>
            </a:ln>
            <a:effectLst/>
          </c:spPr>
          <c:cat>
            <c:numRef>
              <c:f>'Prince George''s County'!$E$7:$AN$7</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'Prince George''s County'!$E$90:$AN$90</c:f>
              <c:numCache>
                <c:formatCode>_(* #,##0_);_(* \(#,##0\);_(* "-"??_);_(@_)</c:formatCode>
                <c:ptCount val="36"/>
                <c:pt idx="0">
                  <c:v>2061362.8542591201</c:v>
                </c:pt>
                <c:pt idx="1">
                  <c:v>1805278.1871742285</c:v>
                </c:pt>
                <c:pt idx="2">
                  <c:v>2128314.8853620896</c:v>
                </c:pt>
                <c:pt idx="3">
                  <c:v>2131141.849062975</c:v>
                </c:pt>
                <c:pt idx="4">
                  <c:v>2135365.6621351009</c:v>
                </c:pt>
                <c:pt idx="5">
                  <c:v>2139645.2245089803</c:v>
                </c:pt>
                <c:pt idx="6">
                  <c:v>2143924.7868828597</c:v>
                </c:pt>
                <c:pt idx="7">
                  <c:v>2148204.349256739</c:v>
                </c:pt>
                <c:pt idx="8">
                  <c:v>2152483.9116306189</c:v>
                </c:pt>
                <c:pt idx="9">
                  <c:v>2156763.4740044978</c:v>
                </c:pt>
                <c:pt idx="10">
                  <c:v>2161043.0363783771</c:v>
                </c:pt>
                <c:pt idx="11">
                  <c:v>2165322.5987522569</c:v>
                </c:pt>
                <c:pt idx="12">
                  <c:v>2169602.1611261363</c:v>
                </c:pt>
                <c:pt idx="13">
                  <c:v>2173881.7235000161</c:v>
                </c:pt>
                <c:pt idx="14">
                  <c:v>2178161.2858738955</c:v>
                </c:pt>
                <c:pt idx="15">
                  <c:v>2182440.8482477749</c:v>
                </c:pt>
                <c:pt idx="16">
                  <c:v>2186720.4106216542</c:v>
                </c:pt>
                <c:pt idx="17">
                  <c:v>2190999.9729955341</c:v>
                </c:pt>
                <c:pt idx="18">
                  <c:v>2195279.5353694134</c:v>
                </c:pt>
                <c:pt idx="19">
                  <c:v>2199559.0977432928</c:v>
                </c:pt>
                <c:pt idx="20">
                  <c:v>2203838.6601171726</c:v>
                </c:pt>
                <c:pt idx="21">
                  <c:v>2208118.222491052</c:v>
                </c:pt>
                <c:pt idx="22">
                  <c:v>2212397.7848649314</c:v>
                </c:pt>
                <c:pt idx="23">
                  <c:v>2216677.3472388107</c:v>
                </c:pt>
                <c:pt idx="24">
                  <c:v>2220956.9096126901</c:v>
                </c:pt>
                <c:pt idx="25">
                  <c:v>2225236.4719865699</c:v>
                </c:pt>
                <c:pt idx="26">
                  <c:v>2229516.0343604493</c:v>
                </c:pt>
                <c:pt idx="27">
                  <c:v>2233795.5967343287</c:v>
                </c:pt>
                <c:pt idx="28">
                  <c:v>2238075.1591082085</c:v>
                </c:pt>
                <c:pt idx="29">
                  <c:v>2242354.7214820874</c:v>
                </c:pt>
                <c:pt idx="30">
                  <c:v>2246634.2838559672</c:v>
                </c:pt>
                <c:pt idx="31">
                  <c:v>2250913.8462298466</c:v>
                </c:pt>
                <c:pt idx="32">
                  <c:v>2255193.408603726</c:v>
                </c:pt>
                <c:pt idx="33">
                  <c:v>2259472.9709776053</c:v>
                </c:pt>
                <c:pt idx="34">
                  <c:v>2263752.5333514852</c:v>
                </c:pt>
                <c:pt idx="35">
                  <c:v>2268032.095725365</c:v>
                </c:pt>
              </c:numCache>
            </c:numRef>
          </c:val>
          <c:extLst>
            <c:ext xmlns:c16="http://schemas.microsoft.com/office/drawing/2014/chart" uri="{C3380CC4-5D6E-409C-BE32-E72D297353CC}">
              <c16:uniqueId val="{00000001-472D-A242-A1C9-8EF9DE7D9288}"/>
            </c:ext>
          </c:extLst>
        </c:ser>
        <c:ser>
          <c:idx val="8"/>
          <c:order val="2"/>
          <c:tx>
            <c:strRef>
              <c:f>'Prince George''s County'!$D$91</c:f>
              <c:strCache>
                <c:ptCount val="1"/>
              </c:strCache>
            </c:strRef>
          </c:tx>
          <c:spPr>
            <a:solidFill>
              <a:schemeClr val="accent3">
                <a:lumMod val="60000"/>
              </a:schemeClr>
            </a:solidFill>
            <a:ln w="25400">
              <a:noFill/>
            </a:ln>
            <a:effectLst/>
          </c:spPr>
          <c:cat>
            <c:numRef>
              <c:f>'Prince George''s County'!$E$7:$AN$7</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'Prince George''s County'!$E$91:$AN$91</c:f>
              <c:numCache>
                <c:formatCode>General</c:formatCode>
                <c:ptCount val="36"/>
              </c:numCache>
            </c:numRef>
          </c:val>
          <c:extLst>
            <c:ext xmlns:c16="http://schemas.microsoft.com/office/drawing/2014/chart" uri="{C3380CC4-5D6E-409C-BE32-E72D297353CC}">
              <c16:uniqueId val="{00000002-472D-A242-A1C9-8EF9DE7D9288}"/>
            </c:ext>
          </c:extLst>
        </c:ser>
        <c:ser>
          <c:idx val="9"/>
          <c:order val="3"/>
          <c:tx>
            <c:strRef>
              <c:f>'Prince George''s County'!$D$92</c:f>
              <c:strCache>
                <c:ptCount val="1"/>
                <c:pt idx="0">
                  <c:v>On Road Mobile Emissions </c:v>
                </c:pt>
              </c:strCache>
            </c:strRef>
          </c:tx>
          <c:spPr>
            <a:solidFill>
              <a:srgbClr val="546670"/>
            </a:solidFill>
            <a:ln w="25400">
              <a:noFill/>
            </a:ln>
            <a:effectLst/>
          </c:spPr>
          <c:cat>
            <c:numRef>
              <c:f>'Prince George''s County'!$E$7:$AN$7</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'Prince George''s County'!$E$92:$AN$92</c:f>
              <c:numCache>
                <c:formatCode>_(* #,##0_);_(* \(#,##0\);_(* "-"??_);_(@_)</c:formatCode>
                <c:ptCount val="36"/>
                <c:pt idx="0">
                  <c:v>4332833</c:v>
                </c:pt>
                <c:pt idx="1">
                  <c:v>4283680.6576958029</c:v>
                </c:pt>
                <c:pt idx="2">
                  <c:v>4234528.3153916057</c:v>
                </c:pt>
                <c:pt idx="3">
                  <c:v>4185375.9730874095</c:v>
                </c:pt>
                <c:pt idx="4">
                  <c:v>4121440.8940041903</c:v>
                </c:pt>
                <c:pt idx="5">
                  <c:v>4057505.8149209712</c:v>
                </c:pt>
                <c:pt idx="6">
                  <c:v>3993570.735837752</c:v>
                </c:pt>
                <c:pt idx="7">
                  <c:v>3929635.6567545328</c:v>
                </c:pt>
                <c:pt idx="8">
                  <c:v>3865700.5776713137</c:v>
                </c:pt>
                <c:pt idx="9">
                  <c:v>3801765.4985880945</c:v>
                </c:pt>
                <c:pt idx="10">
                  <c:v>3737830.4195048753</c:v>
                </c:pt>
                <c:pt idx="11">
                  <c:v>3673895.3404216561</c:v>
                </c:pt>
                <c:pt idx="12">
                  <c:v>3609960.261338437</c:v>
                </c:pt>
                <c:pt idx="13">
                  <c:v>3546025.1822552178</c:v>
                </c:pt>
                <c:pt idx="14">
                  <c:v>3482090.1031719986</c:v>
                </c:pt>
                <c:pt idx="15">
                  <c:v>3418155.0240887771</c:v>
                </c:pt>
                <c:pt idx="16">
                  <c:v>3409524.0891495254</c:v>
                </c:pt>
                <c:pt idx="17">
                  <c:v>3400893.1542102736</c:v>
                </c:pt>
                <c:pt idx="18">
                  <c:v>3392262.2192710219</c:v>
                </c:pt>
                <c:pt idx="19">
                  <c:v>3383631.2843317701</c:v>
                </c:pt>
                <c:pt idx="20">
                  <c:v>3375000.3493925184</c:v>
                </c:pt>
                <c:pt idx="21">
                  <c:v>3366369.4144532667</c:v>
                </c:pt>
                <c:pt idx="22">
                  <c:v>3357738.4795140149</c:v>
                </c:pt>
                <c:pt idx="23">
                  <c:v>3349107.5445747632</c:v>
                </c:pt>
                <c:pt idx="24">
                  <c:v>3340476.6096355114</c:v>
                </c:pt>
                <c:pt idx="25">
                  <c:v>3331845.6746962597</c:v>
                </c:pt>
                <c:pt idx="26">
                  <c:v>3323214.7397570079</c:v>
                </c:pt>
                <c:pt idx="27">
                  <c:v>3314583.8048177562</c:v>
                </c:pt>
                <c:pt idx="28">
                  <c:v>3305952.8698785044</c:v>
                </c:pt>
                <c:pt idx="29">
                  <c:v>3297321.9349392527</c:v>
                </c:pt>
                <c:pt idx="30">
                  <c:v>3288691</c:v>
                </c:pt>
                <c:pt idx="31">
                  <c:v>3280060.0666666599</c:v>
                </c:pt>
                <c:pt idx="32">
                  <c:v>3271429.1333333198</c:v>
                </c:pt>
                <c:pt idx="33">
                  <c:v>3262798.1999999797</c:v>
                </c:pt>
                <c:pt idx="34">
                  <c:v>3254167.2666666396</c:v>
                </c:pt>
                <c:pt idx="35">
                  <c:v>3245536.3333333</c:v>
                </c:pt>
              </c:numCache>
            </c:numRef>
          </c:val>
          <c:extLst>
            <c:ext xmlns:c16="http://schemas.microsoft.com/office/drawing/2014/chart" uri="{C3380CC4-5D6E-409C-BE32-E72D297353CC}">
              <c16:uniqueId val="{00000003-472D-A242-A1C9-8EF9DE7D9288}"/>
            </c:ext>
          </c:extLst>
        </c:ser>
        <c:ser>
          <c:idx val="10"/>
          <c:order val="4"/>
          <c:tx>
            <c:strRef>
              <c:f>'Prince George''s County'!$D$93</c:f>
              <c:strCache>
                <c:ptCount val="1"/>
                <c:pt idx="0">
                  <c:v>Passenger Air Travel </c:v>
                </c:pt>
              </c:strCache>
            </c:strRef>
          </c:tx>
          <c:spPr>
            <a:solidFill>
              <a:srgbClr val="FAA434"/>
            </a:solidFill>
            <a:ln w="25400">
              <a:noFill/>
            </a:ln>
            <a:effectLst/>
          </c:spPr>
          <c:cat>
            <c:numRef>
              <c:f>'Prince George''s County'!$E$7:$AN$7</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'Prince George''s County'!$E$93:$AN$93</c:f>
              <c:numCache>
                <c:formatCode>_(* #,##0_);_(* \(#,##0\);_(* "-"??_);_(@_)</c:formatCode>
                <c:ptCount val="36"/>
                <c:pt idx="0">
                  <c:v>93205.731695878436</c:v>
                </c:pt>
                <c:pt idx="1">
                  <c:v>95546.732352680701</c:v>
                </c:pt>
                <c:pt idx="2">
                  <c:v>97962.042351371681</c:v>
                </c:pt>
                <c:pt idx="3">
                  <c:v>134645.84451986197</c:v>
                </c:pt>
                <c:pt idx="4">
                  <c:v>138306.06448122719</c:v>
                </c:pt>
                <c:pt idx="5">
                  <c:v>142088.03759558051</c:v>
                </c:pt>
                <c:pt idx="6">
                  <c:v>145996.14699558148</c:v>
                </c:pt>
                <c:pt idx="7">
                  <c:v>150034.93784081444</c:v>
                </c:pt>
                <c:pt idx="8">
                  <c:v>154209.12336267694</c:v>
                </c:pt>
                <c:pt idx="9">
                  <c:v>158523.59113569465</c:v>
                </c:pt>
                <c:pt idx="10">
                  <c:v>162983.40958376462</c:v>
                </c:pt>
                <c:pt idx="11">
                  <c:v>167593.83473014898</c:v>
                </c:pt>
                <c:pt idx="12">
                  <c:v>172360.31720037293</c:v>
                </c:pt>
                <c:pt idx="13">
                  <c:v>177288.50948752556</c:v>
                </c:pt>
                <c:pt idx="14">
                  <c:v>182384.27348981923</c:v>
                </c:pt>
                <c:pt idx="15">
                  <c:v>187653.68833063441</c:v>
                </c:pt>
                <c:pt idx="16">
                  <c:v>192581.7678261628</c:v>
                </c:pt>
                <c:pt idx="17">
                  <c:v>197660.11713872495</c:v>
                </c:pt>
                <c:pt idx="18">
                  <c:v>202893.59684543585</c:v>
                </c:pt>
                <c:pt idx="19">
                  <c:v>208287.22798781341</c:v>
                </c:pt>
                <c:pt idx="20">
                  <c:v>213846.19740633864</c:v>
                </c:pt>
                <c:pt idx="21">
                  <c:v>219575.86325282126</c:v>
                </c:pt>
                <c:pt idx="22">
                  <c:v>225481.7606865046</c:v>
                </c:pt>
                <c:pt idx="23">
                  <c:v>231569.60776004131</c:v>
                </c:pt>
                <c:pt idx="24">
                  <c:v>237845.3115016761</c:v>
                </c:pt>
                <c:pt idx="25">
                  <c:v>244314.97420018431</c:v>
                </c:pt>
                <c:pt idx="26">
                  <c:v>246442.87978238688</c:v>
                </c:pt>
                <c:pt idx="27">
                  <c:v>248589.40384525983</c:v>
                </c:pt>
                <c:pt idx="28">
                  <c:v>250754.7100842428</c:v>
                </c:pt>
                <c:pt idx="29">
                  <c:v>252938.9636412996</c:v>
                </c:pt>
                <c:pt idx="30">
                  <c:v>255142.3311177681</c:v>
                </c:pt>
                <c:pt idx="31">
                  <c:v>258957.88857613271</c:v>
                </c:pt>
                <c:pt idx="32">
                  <c:v>262833.77040449454</c:v>
                </c:pt>
                <c:pt idx="33">
                  <c:v>266770.96395739017</c:v>
                </c:pt>
                <c:pt idx="34">
                  <c:v>270770.47307821049</c:v>
                </c:pt>
                <c:pt idx="35">
                  <c:v>274833.31837767846</c:v>
                </c:pt>
              </c:numCache>
            </c:numRef>
          </c:val>
          <c:extLst>
            <c:ext xmlns:c16="http://schemas.microsoft.com/office/drawing/2014/chart" uri="{C3380CC4-5D6E-409C-BE32-E72D297353CC}">
              <c16:uniqueId val="{00000004-472D-A242-A1C9-8EF9DE7D9288}"/>
            </c:ext>
          </c:extLst>
        </c:ser>
        <c:ser>
          <c:idx val="11"/>
          <c:order val="5"/>
          <c:tx>
            <c:strRef>
              <c:f>'Prince George''s County'!$D$94</c:f>
              <c:strCache>
                <c:ptCount val="1"/>
                <c:pt idx="0">
                  <c:v>Rail Transportation </c:v>
                </c:pt>
              </c:strCache>
            </c:strRef>
          </c:tx>
          <c:spPr>
            <a:solidFill>
              <a:schemeClr val="accent6">
                <a:lumMod val="60000"/>
              </a:schemeClr>
            </a:solidFill>
            <a:ln w="25400">
              <a:noFill/>
            </a:ln>
            <a:effectLst/>
          </c:spPr>
          <c:cat>
            <c:numRef>
              <c:f>'Prince George''s County'!$E$7:$AN$7</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'Prince George''s County'!$E$94:$AN$94</c:f>
              <c:numCache>
                <c:formatCode>_(* #,##0_);_(* \(#,##0\);_(* "-"??_);_(@_)</c:formatCode>
                <c:ptCount val="36"/>
                <c:pt idx="0">
                  <c:v>8590.7511499903248</c:v>
                </c:pt>
                <c:pt idx="1">
                  <c:v>8721.559511303436</c:v>
                </c:pt>
                <c:pt idx="2">
                  <c:v>8854.3596457561325</c:v>
                </c:pt>
                <c:pt idx="3">
                  <c:v>9115.2639582601842</c:v>
                </c:pt>
                <c:pt idx="4">
                  <c:v>9254.0588925445772</c:v>
                </c:pt>
                <c:pt idx="5">
                  <c:v>9394.9672087201816</c:v>
                </c:pt>
                <c:pt idx="6">
                  <c:v>9538.0210865134504</c:v>
                </c:pt>
                <c:pt idx="7">
                  <c:v>9683.2531956402672</c:v>
                </c:pt>
                <c:pt idx="8">
                  <c:v>9830.6967032668472</c:v>
                </c:pt>
                <c:pt idx="9">
                  <c:v>9980.3852815842383</c:v>
                </c:pt>
                <c:pt idx="10">
                  <c:v>10132.353115498156</c:v>
                </c:pt>
                <c:pt idx="11">
                  <c:v>10286.634910435912</c:v>
                </c:pt>
                <c:pt idx="12">
                  <c:v>10443.265900272218</c:v>
                </c:pt>
                <c:pt idx="13">
                  <c:v>10602.281855375659</c:v>
                </c:pt>
                <c:pt idx="14">
                  <c:v>10763.719090777709</c:v>
                </c:pt>
                <c:pt idx="15">
                  <c:v>10927.614474466116</c:v>
                </c:pt>
                <c:pt idx="16">
                  <c:v>11094.005435804573</c:v>
                </c:pt>
                <c:pt idx="17">
                  <c:v>11262.929974080596</c:v>
                </c:pt>
                <c:pt idx="18">
                  <c:v>11434.426667183558</c:v>
                </c:pt>
                <c:pt idx="19">
                  <c:v>11608.534680414845</c:v>
                </c:pt>
                <c:pt idx="20">
                  <c:v>11785.293775432187</c:v>
                </c:pt>
                <c:pt idx="21">
                  <c:v>11964.744319330159</c:v>
                </c:pt>
                <c:pt idx="22">
                  <c:v>12146.927293858957</c:v>
                </c:pt>
                <c:pt idx="23">
                  <c:v>12331.884304783547</c:v>
                </c:pt>
                <c:pt idx="24">
                  <c:v>12519.657591385316</c:v>
                </c:pt>
                <c:pt idx="25">
                  <c:v>12710.290036108407</c:v>
                </c:pt>
                <c:pt idx="26">
                  <c:v>12903.825174352933</c:v>
                </c:pt>
                <c:pt idx="27">
                  <c:v>13100.30720441731</c:v>
                </c:pt>
                <c:pt idx="28">
                  <c:v>13299.780997591974</c:v>
                </c:pt>
                <c:pt idx="29">
                  <c:v>13502.292108406797</c:v>
                </c:pt>
                <c:pt idx="30">
                  <c:v>13707.886785034536</c:v>
                </c:pt>
                <c:pt idx="31">
                  <c:v>13916.611979852691</c:v>
                </c:pt>
                <c:pt idx="32">
                  <c:v>14128.515360166179</c:v>
                </c:pt>
                <c:pt idx="33">
                  <c:v>14343.64531909329</c:v>
                </c:pt>
                <c:pt idx="34">
                  <c:v>14562.050986617391</c:v>
                </c:pt>
                <c:pt idx="35">
                  <c:v>14783.782240806908</c:v>
                </c:pt>
              </c:numCache>
            </c:numRef>
          </c:val>
          <c:extLst>
            <c:ext xmlns:c16="http://schemas.microsoft.com/office/drawing/2014/chart" uri="{C3380CC4-5D6E-409C-BE32-E72D297353CC}">
              <c16:uniqueId val="{00000005-472D-A242-A1C9-8EF9DE7D9288}"/>
            </c:ext>
          </c:extLst>
        </c:ser>
        <c:ser>
          <c:idx val="12"/>
          <c:order val="6"/>
          <c:tx>
            <c:strRef>
              <c:f>'Prince George''s County'!$D$95</c:f>
              <c:strCache>
                <c:ptCount val="1"/>
                <c:pt idx="0">
                  <c:v>Off Road Mobile Emissions </c:v>
                </c:pt>
              </c:strCache>
            </c:strRef>
          </c:tx>
          <c:spPr>
            <a:solidFill>
              <a:srgbClr val="B0D235"/>
            </a:solidFill>
            <a:ln w="25400">
              <a:noFill/>
            </a:ln>
            <a:effectLst/>
          </c:spPr>
          <c:cat>
            <c:numRef>
              <c:f>'Prince George''s County'!$E$7:$AN$7</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'Prince George''s County'!$E$95:$AN$95</c:f>
              <c:numCache>
                <c:formatCode>_(* #,##0_);_(* \(#,##0\);_(* "-"??_);_(@_)</c:formatCode>
                <c:ptCount val="36"/>
                <c:pt idx="0">
                  <c:v>220516.78490161701</c:v>
                </c:pt>
                <c:pt idx="1">
                  <c:v>220516.78490161701</c:v>
                </c:pt>
                <c:pt idx="2">
                  <c:v>220516.78490161701</c:v>
                </c:pt>
                <c:pt idx="3">
                  <c:v>235315.75937627847</c:v>
                </c:pt>
                <c:pt idx="4">
                  <c:v>235315.75937627847</c:v>
                </c:pt>
                <c:pt idx="5">
                  <c:v>235315.75937627847</c:v>
                </c:pt>
                <c:pt idx="6">
                  <c:v>235315.75937627847</c:v>
                </c:pt>
                <c:pt idx="7">
                  <c:v>235315.75937627847</c:v>
                </c:pt>
                <c:pt idx="8">
                  <c:v>235315.75937627847</c:v>
                </c:pt>
                <c:pt idx="9">
                  <c:v>235315.75937627847</c:v>
                </c:pt>
                <c:pt idx="10">
                  <c:v>235315.75937627847</c:v>
                </c:pt>
                <c:pt idx="11">
                  <c:v>235315.75937627847</c:v>
                </c:pt>
                <c:pt idx="12">
                  <c:v>235315.75937627847</c:v>
                </c:pt>
                <c:pt idx="13">
                  <c:v>235315.75937627847</c:v>
                </c:pt>
                <c:pt idx="14">
                  <c:v>235315.75937627847</c:v>
                </c:pt>
                <c:pt idx="15">
                  <c:v>235315.75937627847</c:v>
                </c:pt>
                <c:pt idx="16">
                  <c:v>235315.75937627847</c:v>
                </c:pt>
                <c:pt idx="17">
                  <c:v>235315.75937627847</c:v>
                </c:pt>
                <c:pt idx="18">
                  <c:v>235315.75937627847</c:v>
                </c:pt>
                <c:pt idx="19">
                  <c:v>235315.75937627847</c:v>
                </c:pt>
                <c:pt idx="20">
                  <c:v>235315.75937627847</c:v>
                </c:pt>
                <c:pt idx="21">
                  <c:v>235315.75937627847</c:v>
                </c:pt>
                <c:pt idx="22">
                  <c:v>235315.75937627847</c:v>
                </c:pt>
                <c:pt idx="23">
                  <c:v>235315.75937627847</c:v>
                </c:pt>
                <c:pt idx="24">
                  <c:v>235315.75937627847</c:v>
                </c:pt>
                <c:pt idx="25">
                  <c:v>235315.75937627847</c:v>
                </c:pt>
                <c:pt idx="26">
                  <c:v>235315.75937627847</c:v>
                </c:pt>
                <c:pt idx="27">
                  <c:v>235315.75937627847</c:v>
                </c:pt>
                <c:pt idx="28">
                  <c:v>235315.75937627847</c:v>
                </c:pt>
                <c:pt idx="29">
                  <c:v>235315.75937627847</c:v>
                </c:pt>
                <c:pt idx="30">
                  <c:v>235315.75937627847</c:v>
                </c:pt>
                <c:pt idx="31">
                  <c:v>235315.75937627847</c:v>
                </c:pt>
                <c:pt idx="32">
                  <c:v>235315.75937627847</c:v>
                </c:pt>
                <c:pt idx="33">
                  <c:v>235315.75937627847</c:v>
                </c:pt>
                <c:pt idx="34">
                  <c:v>235315.75937627847</c:v>
                </c:pt>
                <c:pt idx="35">
                  <c:v>235315.75937627847</c:v>
                </c:pt>
              </c:numCache>
            </c:numRef>
          </c:val>
          <c:extLst>
            <c:ext xmlns:c16="http://schemas.microsoft.com/office/drawing/2014/chart" uri="{C3380CC4-5D6E-409C-BE32-E72D297353CC}">
              <c16:uniqueId val="{00000006-472D-A242-A1C9-8EF9DE7D9288}"/>
            </c:ext>
          </c:extLst>
        </c:ser>
        <c:ser>
          <c:idx val="13"/>
          <c:order val="7"/>
          <c:tx>
            <c:strRef>
              <c:f>'Prince George''s County'!$D$96</c:f>
              <c:strCache>
                <c:ptCount val="1"/>
              </c:strCache>
            </c:strRef>
          </c:tx>
          <c:spPr>
            <a:solidFill>
              <a:schemeClr val="accent2">
                <a:lumMod val="80000"/>
                <a:lumOff val="20000"/>
              </a:schemeClr>
            </a:solidFill>
            <a:ln w="25400">
              <a:noFill/>
            </a:ln>
            <a:effectLst/>
          </c:spPr>
          <c:cat>
            <c:numRef>
              <c:f>'Prince George''s County'!$E$7:$AN$7</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'Prince George''s County'!$E$96:$AN$96</c:f>
              <c:numCache>
                <c:formatCode>General</c:formatCode>
                <c:ptCount val="36"/>
              </c:numCache>
            </c:numRef>
          </c:val>
          <c:extLst>
            <c:ext xmlns:c16="http://schemas.microsoft.com/office/drawing/2014/chart" uri="{C3380CC4-5D6E-409C-BE32-E72D297353CC}">
              <c16:uniqueId val="{00000007-472D-A242-A1C9-8EF9DE7D9288}"/>
            </c:ext>
          </c:extLst>
        </c:ser>
        <c:ser>
          <c:idx val="14"/>
          <c:order val="8"/>
          <c:tx>
            <c:strRef>
              <c:f>'Prince George''s County'!$D$97</c:f>
              <c:strCache>
                <c:ptCount val="1"/>
                <c:pt idx="0">
                  <c:v>Water and Wastewater</c:v>
                </c:pt>
              </c:strCache>
            </c:strRef>
          </c:tx>
          <c:spPr>
            <a:solidFill>
              <a:schemeClr val="accent3">
                <a:lumMod val="80000"/>
                <a:lumOff val="20000"/>
              </a:schemeClr>
            </a:solidFill>
            <a:ln w="25400">
              <a:noFill/>
            </a:ln>
            <a:effectLst/>
          </c:spPr>
          <c:cat>
            <c:numRef>
              <c:f>'Prince George''s County'!$E$7:$AN$7</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'Prince George''s County'!$E$97:$AN$97</c:f>
              <c:numCache>
                <c:formatCode>_(* #,##0_);_(* \(#,##0\);_(* "-"??_);_(@_)</c:formatCode>
                <c:ptCount val="36"/>
                <c:pt idx="0">
                  <c:v>4220.3</c:v>
                </c:pt>
                <c:pt idx="1">
                  <c:v>4224.850057605343</c:v>
                </c:pt>
                <c:pt idx="2">
                  <c:v>4229.4001152106857</c:v>
                </c:pt>
                <c:pt idx="3">
                  <c:v>4777</c:v>
                </c:pt>
                <c:pt idx="4">
                  <c:v>4796.4933964366319</c:v>
                </c:pt>
                <c:pt idx="5">
                  <c:v>4807.9544619262961</c:v>
                </c:pt>
                <c:pt idx="6">
                  <c:v>4823.4531391508681</c:v>
                </c:pt>
                <c:pt idx="7">
                  <c:v>4838.9518163754401</c:v>
                </c:pt>
                <c:pt idx="8">
                  <c:v>4854.4504936000121</c:v>
                </c:pt>
                <c:pt idx="9">
                  <c:v>4869.9491708245832</c:v>
                </c:pt>
                <c:pt idx="10">
                  <c:v>4885.4478480491562</c:v>
                </c:pt>
                <c:pt idx="11">
                  <c:v>4901.0017326057323</c:v>
                </c:pt>
                <c:pt idx="12">
                  <c:v>4916.5556171623093</c:v>
                </c:pt>
                <c:pt idx="13">
                  <c:v>4932.1095017188863</c:v>
                </c:pt>
                <c:pt idx="14">
                  <c:v>4947.6633862754634</c:v>
                </c:pt>
                <c:pt idx="15">
                  <c:v>4963.2172708320404</c:v>
                </c:pt>
                <c:pt idx="16">
                  <c:v>4978.7242812388013</c:v>
                </c:pt>
                <c:pt idx="17">
                  <c:v>4994.231291645563</c:v>
                </c:pt>
                <c:pt idx="18">
                  <c:v>5009.7383020523248</c:v>
                </c:pt>
                <c:pt idx="19">
                  <c:v>5025.2453124590857</c:v>
                </c:pt>
                <c:pt idx="20">
                  <c:v>5040.7523228658474</c:v>
                </c:pt>
                <c:pt idx="21">
                  <c:v>5056.2989158880091</c:v>
                </c:pt>
                <c:pt idx="22">
                  <c:v>5071.8455089101699</c:v>
                </c:pt>
                <c:pt idx="23">
                  <c:v>5087.3921019323316</c:v>
                </c:pt>
                <c:pt idx="24">
                  <c:v>5102.9386949544933</c:v>
                </c:pt>
                <c:pt idx="25">
                  <c:v>5118.4852879766549</c:v>
                </c:pt>
                <c:pt idx="26">
                  <c:v>5132.1381653462677</c:v>
                </c:pt>
                <c:pt idx="27">
                  <c:v>5145.7910427158804</c:v>
                </c:pt>
                <c:pt idx="28">
                  <c:v>5159.4439200854931</c:v>
                </c:pt>
                <c:pt idx="29">
                  <c:v>5173.0967974551058</c:v>
                </c:pt>
                <c:pt idx="30">
                  <c:v>5186.7496748247186</c:v>
                </c:pt>
                <c:pt idx="31">
                  <c:v>5204.2067986706288</c:v>
                </c:pt>
                <c:pt idx="32">
                  <c:v>5221.66392251654</c:v>
                </c:pt>
                <c:pt idx="33">
                  <c:v>5239.1210463624511</c:v>
                </c:pt>
                <c:pt idx="34">
                  <c:v>5256.5781702083614</c:v>
                </c:pt>
                <c:pt idx="35">
                  <c:v>5274.0352940542716</c:v>
                </c:pt>
              </c:numCache>
            </c:numRef>
          </c:val>
          <c:extLst>
            <c:ext xmlns:c16="http://schemas.microsoft.com/office/drawing/2014/chart" uri="{C3380CC4-5D6E-409C-BE32-E72D297353CC}">
              <c16:uniqueId val="{00000008-472D-A242-A1C9-8EF9DE7D9288}"/>
            </c:ext>
          </c:extLst>
        </c:ser>
        <c:ser>
          <c:idx val="17"/>
          <c:order val="9"/>
          <c:tx>
            <c:strRef>
              <c:f>'Prince George''s County'!$D$98</c:f>
              <c:strCache>
                <c:ptCount val="1"/>
              </c:strCache>
            </c:strRef>
          </c:tx>
          <c:spPr>
            <a:solidFill>
              <a:schemeClr val="accent6">
                <a:lumMod val="80000"/>
                <a:lumOff val="20000"/>
              </a:schemeClr>
            </a:solidFill>
            <a:ln w="25400">
              <a:noFill/>
            </a:ln>
            <a:effectLst/>
          </c:spPr>
          <c:cat>
            <c:numRef>
              <c:f>'Prince George''s County'!$E$7:$AN$7</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'Prince George''s County'!$E$98:$AN$98</c:f>
              <c:numCache>
                <c:formatCode>General</c:formatCode>
                <c:ptCount val="36"/>
              </c:numCache>
            </c:numRef>
          </c:val>
          <c:extLst>
            <c:ext xmlns:c16="http://schemas.microsoft.com/office/drawing/2014/chart" uri="{C3380CC4-5D6E-409C-BE32-E72D297353CC}">
              <c16:uniqueId val="{00000009-472D-A242-A1C9-8EF9DE7D9288}"/>
            </c:ext>
          </c:extLst>
        </c:ser>
        <c:ser>
          <c:idx val="18"/>
          <c:order val="10"/>
          <c:tx>
            <c:strRef>
              <c:f>'Prince George''s County'!$D$99</c:f>
              <c:strCache>
                <c:ptCount val="1"/>
                <c:pt idx="0">
                  <c:v>Agriculture</c:v>
                </c:pt>
              </c:strCache>
            </c:strRef>
          </c:tx>
          <c:spPr>
            <a:solidFill>
              <a:schemeClr val="accent1">
                <a:lumMod val="80000"/>
              </a:schemeClr>
            </a:solidFill>
            <a:ln w="25400">
              <a:noFill/>
            </a:ln>
            <a:effectLst/>
          </c:spPr>
          <c:cat>
            <c:numRef>
              <c:f>'Prince George''s County'!$E$7:$AN$7</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'Prince George''s County'!$E$99:$AN$99</c:f>
              <c:numCache>
                <c:formatCode>_(* #,##0_);_(* \(#,##0\);_(* "-"??_);_(@_)</c:formatCode>
                <c:ptCount val="36"/>
                <c:pt idx="0">
                  <c:v>26689.252437192685</c:v>
                </c:pt>
                <c:pt idx="1">
                  <c:v>26315.602903071984</c:v>
                </c:pt>
                <c:pt idx="2">
                  <c:v>25947.184462428973</c:v>
                </c:pt>
                <c:pt idx="3">
                  <c:v>25939</c:v>
                </c:pt>
                <c:pt idx="4">
                  <c:v>25575.853999999999</c:v>
                </c:pt>
                <c:pt idx="5">
                  <c:v>25217.792044000002</c:v>
                </c:pt>
                <c:pt idx="6">
                  <c:v>24864.742955383997</c:v>
                </c:pt>
                <c:pt idx="7">
                  <c:v>24516.636554008623</c:v>
                </c:pt>
                <c:pt idx="8">
                  <c:v>24173.403642252502</c:v>
                </c:pt>
                <c:pt idx="9">
                  <c:v>23834.975991260966</c:v>
                </c:pt>
                <c:pt idx="10">
                  <c:v>23501.286327383314</c:v>
                </c:pt>
                <c:pt idx="11">
                  <c:v>23172.268318799946</c:v>
                </c:pt>
                <c:pt idx="12">
                  <c:v>22847.856562336747</c:v>
                </c:pt>
                <c:pt idx="13">
                  <c:v>22527.986570464032</c:v>
                </c:pt>
                <c:pt idx="14">
                  <c:v>22212.594758477535</c:v>
                </c:pt>
                <c:pt idx="15">
                  <c:v>21901.618431858849</c:v>
                </c:pt>
                <c:pt idx="16">
                  <c:v>21594.995773812829</c:v>
                </c:pt>
                <c:pt idx="17">
                  <c:v>21292.665832979448</c:v>
                </c:pt>
                <c:pt idx="18">
                  <c:v>20994.568511317735</c:v>
                </c:pt>
                <c:pt idx="19">
                  <c:v>20700.644552159287</c:v>
                </c:pt>
                <c:pt idx="20">
                  <c:v>20410.835528429056</c:v>
                </c:pt>
                <c:pt idx="21">
                  <c:v>20125.08383103105</c:v>
                </c:pt>
                <c:pt idx="22">
                  <c:v>19843.332657396615</c:v>
                </c:pt>
                <c:pt idx="23">
                  <c:v>19565.526000193066</c:v>
                </c:pt>
                <c:pt idx="24">
                  <c:v>19291.608636190362</c:v>
                </c:pt>
                <c:pt idx="25">
                  <c:v>19021.526115283697</c:v>
                </c:pt>
                <c:pt idx="26">
                  <c:v>18755.224749669724</c:v>
                </c:pt>
                <c:pt idx="27">
                  <c:v>18492.651603174345</c:v>
                </c:pt>
                <c:pt idx="28">
                  <c:v>18233.754480729905</c:v>
                </c:pt>
                <c:pt idx="29">
                  <c:v>17978.481917999688</c:v>
                </c:pt>
                <c:pt idx="30">
                  <c:v>17726.78317114769</c:v>
                </c:pt>
                <c:pt idx="31">
                  <c:v>17478.608206751625</c:v>
                </c:pt>
                <c:pt idx="32">
                  <c:v>17233.907691857101</c:v>
                </c:pt>
                <c:pt idx="33">
                  <c:v>16992.632984171101</c:v>
                </c:pt>
                <c:pt idx="34">
                  <c:v>16754.736122392707</c:v>
                </c:pt>
                <c:pt idx="35">
                  <c:v>16520.169816679208</c:v>
                </c:pt>
              </c:numCache>
            </c:numRef>
          </c:val>
          <c:extLst>
            <c:ext xmlns:c16="http://schemas.microsoft.com/office/drawing/2014/chart" uri="{C3380CC4-5D6E-409C-BE32-E72D297353CC}">
              <c16:uniqueId val="{0000000A-472D-A242-A1C9-8EF9DE7D9288}"/>
            </c:ext>
          </c:extLst>
        </c:ser>
        <c:ser>
          <c:idx val="21"/>
          <c:order val="11"/>
          <c:tx>
            <c:strRef>
              <c:f>'Prince George''s County'!$D$100</c:f>
              <c:strCache>
                <c:ptCount val="1"/>
              </c:strCache>
            </c:strRef>
          </c:tx>
          <c:spPr>
            <a:solidFill>
              <a:schemeClr val="accent4">
                <a:lumMod val="80000"/>
              </a:schemeClr>
            </a:solidFill>
            <a:ln w="25400">
              <a:noFill/>
            </a:ln>
            <a:effectLst/>
          </c:spPr>
          <c:cat>
            <c:numRef>
              <c:f>'Prince George''s County'!$E$7:$AN$7</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'Prince George''s County'!$E$100:$AN$100</c:f>
              <c:numCache>
                <c:formatCode>General</c:formatCode>
                <c:ptCount val="36"/>
              </c:numCache>
            </c:numRef>
          </c:val>
          <c:extLst>
            <c:ext xmlns:c16="http://schemas.microsoft.com/office/drawing/2014/chart" uri="{C3380CC4-5D6E-409C-BE32-E72D297353CC}">
              <c16:uniqueId val="{0000000B-472D-A242-A1C9-8EF9DE7D9288}"/>
            </c:ext>
          </c:extLst>
        </c:ser>
        <c:ser>
          <c:idx val="22"/>
          <c:order val="12"/>
          <c:tx>
            <c:strRef>
              <c:f>'Prince George''s County'!$D$101</c:f>
              <c:strCache>
                <c:ptCount val="1"/>
                <c:pt idx="0">
                  <c:v>Solid Waste   </c:v>
                </c:pt>
              </c:strCache>
            </c:strRef>
          </c:tx>
          <c:spPr>
            <a:solidFill>
              <a:srgbClr val="2F6B97"/>
            </a:solidFill>
            <a:ln w="25400">
              <a:noFill/>
            </a:ln>
            <a:effectLst/>
          </c:spPr>
          <c:cat>
            <c:numRef>
              <c:f>'Prince George''s County'!$E$7:$AN$7</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'Prince George''s County'!$E$101:$AN$101</c:f>
              <c:numCache>
                <c:formatCode>_(* #,##0_);_(* \(#,##0\);_(* "-"??_);_(@_)</c:formatCode>
                <c:ptCount val="36"/>
                <c:pt idx="0">
                  <c:v>108309</c:v>
                </c:pt>
                <c:pt idx="1">
                  <c:v>108309</c:v>
                </c:pt>
                <c:pt idx="2">
                  <c:v>108309</c:v>
                </c:pt>
                <c:pt idx="3">
                  <c:v>108998</c:v>
                </c:pt>
                <c:pt idx="4">
                  <c:v>109439.94569211305</c:v>
                </c:pt>
                <c:pt idx="5">
                  <c:v>109881.89138422608</c:v>
                </c:pt>
                <c:pt idx="6">
                  <c:v>110233.27540232077</c:v>
                </c:pt>
                <c:pt idx="7">
                  <c:v>110584.65942041545</c:v>
                </c:pt>
                <c:pt idx="8">
                  <c:v>110936.04343851014</c:v>
                </c:pt>
                <c:pt idx="9">
                  <c:v>111287.42745660483</c:v>
                </c:pt>
                <c:pt idx="10">
                  <c:v>111638.81147469951</c:v>
                </c:pt>
                <c:pt idx="11">
                  <c:v>111991.37621866146</c:v>
                </c:pt>
                <c:pt idx="12">
                  <c:v>112343.94096262341</c:v>
                </c:pt>
                <c:pt idx="13">
                  <c:v>112696.50570658535</c:v>
                </c:pt>
                <c:pt idx="14">
                  <c:v>113049.0704505473</c:v>
                </c:pt>
                <c:pt idx="15">
                  <c:v>113401.63519450925</c:v>
                </c:pt>
                <c:pt idx="16">
                  <c:v>113753.13728519065</c:v>
                </c:pt>
                <c:pt idx="17">
                  <c:v>114104.63937587205</c:v>
                </c:pt>
                <c:pt idx="18">
                  <c:v>114456.14146655345</c:v>
                </c:pt>
                <c:pt idx="19">
                  <c:v>114807.64355723486</c:v>
                </c:pt>
                <c:pt idx="20">
                  <c:v>115159.14564791626</c:v>
                </c:pt>
                <c:pt idx="21">
                  <c:v>115511.59231929146</c:v>
                </c:pt>
                <c:pt idx="22">
                  <c:v>115864.03899066668</c:v>
                </c:pt>
                <c:pt idx="23">
                  <c:v>116216.48566204189</c:v>
                </c:pt>
                <c:pt idx="24">
                  <c:v>116568.93233341711</c:v>
                </c:pt>
                <c:pt idx="25">
                  <c:v>116921.37900479231</c:v>
                </c:pt>
                <c:pt idx="26">
                  <c:v>117230.84725459949</c:v>
                </c:pt>
                <c:pt idx="27">
                  <c:v>117540.31550440667</c:v>
                </c:pt>
                <c:pt idx="28">
                  <c:v>117849.78375421384</c:v>
                </c:pt>
                <c:pt idx="29">
                  <c:v>118159.25200402101</c:v>
                </c:pt>
                <c:pt idx="30">
                  <c:v>118468.72025382819</c:v>
                </c:pt>
                <c:pt idx="31">
                  <c:v>118864.49956453162</c:v>
                </c:pt>
                <c:pt idx="32">
                  <c:v>119260.27887523505</c:v>
                </c:pt>
                <c:pt idx="33">
                  <c:v>119656.05818593848</c:v>
                </c:pt>
                <c:pt idx="34">
                  <c:v>120051.83749664192</c:v>
                </c:pt>
                <c:pt idx="35">
                  <c:v>120447.61680734534</c:v>
                </c:pt>
              </c:numCache>
            </c:numRef>
          </c:val>
          <c:extLst>
            <c:ext xmlns:c16="http://schemas.microsoft.com/office/drawing/2014/chart" uri="{C3380CC4-5D6E-409C-BE32-E72D297353CC}">
              <c16:uniqueId val="{0000000C-472D-A242-A1C9-8EF9DE7D9288}"/>
            </c:ext>
          </c:extLst>
        </c:ser>
        <c:ser>
          <c:idx val="24"/>
          <c:order val="13"/>
          <c:tx>
            <c:strRef>
              <c:f>'Prince George''s County'!$D$102</c:f>
              <c:strCache>
                <c:ptCount val="1"/>
              </c:strCache>
            </c:strRef>
          </c:tx>
          <c:spPr>
            <a:solidFill>
              <a:schemeClr val="accent1">
                <a:lumMod val="60000"/>
                <a:lumOff val="40000"/>
              </a:schemeClr>
            </a:solidFill>
            <a:ln w="25400">
              <a:noFill/>
            </a:ln>
            <a:effectLst/>
          </c:spPr>
          <c:cat>
            <c:numRef>
              <c:f>'Prince George''s County'!$E$7:$AN$7</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'Prince George''s County'!$E$102:$AN$102</c:f>
              <c:numCache>
                <c:formatCode>General</c:formatCode>
                <c:ptCount val="36"/>
              </c:numCache>
            </c:numRef>
          </c:val>
          <c:extLst>
            <c:ext xmlns:c16="http://schemas.microsoft.com/office/drawing/2014/chart" uri="{C3380CC4-5D6E-409C-BE32-E72D297353CC}">
              <c16:uniqueId val="{0000000D-472D-A242-A1C9-8EF9DE7D9288}"/>
            </c:ext>
          </c:extLst>
        </c:ser>
        <c:ser>
          <c:idx val="25"/>
          <c:order val="14"/>
          <c:tx>
            <c:strRef>
              <c:f>'Prince George''s County'!$D$103</c:f>
              <c:strCache>
                <c:ptCount val="1"/>
                <c:pt idx="0">
                  <c:v>HFCs </c:v>
                </c:pt>
              </c:strCache>
            </c:strRef>
          </c:tx>
          <c:spPr>
            <a:solidFill>
              <a:srgbClr val="0087CD">
                <a:alpha val="60000"/>
              </a:srgbClr>
            </a:solidFill>
            <a:ln w="25400">
              <a:noFill/>
            </a:ln>
            <a:effectLst/>
          </c:spPr>
          <c:cat>
            <c:numRef>
              <c:f>'Prince George''s County'!$E$7:$AN$7</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'Prince George''s County'!$E$103:$AN$103</c:f>
              <c:numCache>
                <c:formatCode>_(* #,##0_);_(* \(#,##0\);_(* "-"??_);_(@_)</c:formatCode>
                <c:ptCount val="36"/>
                <c:pt idx="0">
                  <c:v>467683.62630094576</c:v>
                </c:pt>
                <c:pt idx="1">
                  <c:v>469619.04007151857</c:v>
                </c:pt>
                <c:pt idx="2">
                  <c:v>471554.45384209137</c:v>
                </c:pt>
                <c:pt idx="3">
                  <c:v>470917.524682255</c:v>
                </c:pt>
                <c:pt idx="4">
                  <c:v>472866.32128495589</c:v>
                </c:pt>
                <c:pt idx="5">
                  <c:v>480661.50769575936</c:v>
                </c:pt>
                <c:pt idx="6">
                  <c:v>482210.94366089703</c:v>
                </c:pt>
                <c:pt idx="7">
                  <c:v>483760.3796260347</c:v>
                </c:pt>
                <c:pt idx="8">
                  <c:v>485309.81559117237</c:v>
                </c:pt>
                <c:pt idx="9">
                  <c:v>486859.25155631005</c:v>
                </c:pt>
                <c:pt idx="10">
                  <c:v>488408.68752144772</c:v>
                </c:pt>
                <c:pt idx="11">
                  <c:v>489963.64268183726</c:v>
                </c:pt>
                <c:pt idx="12">
                  <c:v>491518.59784222679</c:v>
                </c:pt>
                <c:pt idx="13">
                  <c:v>493073.55300261633</c:v>
                </c:pt>
                <c:pt idx="14">
                  <c:v>494628.50816300587</c:v>
                </c:pt>
                <c:pt idx="15">
                  <c:v>496183.46332339541</c:v>
                </c:pt>
                <c:pt idx="16">
                  <c:v>497733.73237460881</c:v>
                </c:pt>
                <c:pt idx="17">
                  <c:v>499284.00142582221</c:v>
                </c:pt>
                <c:pt idx="18">
                  <c:v>500834.27047703561</c:v>
                </c:pt>
                <c:pt idx="19">
                  <c:v>502384.53952824901</c:v>
                </c:pt>
                <c:pt idx="20">
                  <c:v>503934.80857946241</c:v>
                </c:pt>
                <c:pt idx="21">
                  <c:v>505489.03478953562</c:v>
                </c:pt>
                <c:pt idx="22">
                  <c:v>507043.26099960884</c:v>
                </c:pt>
                <c:pt idx="23">
                  <c:v>508597.48720968206</c:v>
                </c:pt>
                <c:pt idx="24">
                  <c:v>510151.71341975528</c:v>
                </c:pt>
                <c:pt idx="25">
                  <c:v>511705.9396298285</c:v>
                </c:pt>
                <c:pt idx="26">
                  <c:v>513070.84702918725</c:v>
                </c:pt>
                <c:pt idx="27">
                  <c:v>514435.754428546</c:v>
                </c:pt>
                <c:pt idx="28">
                  <c:v>515800.66182790475</c:v>
                </c:pt>
                <c:pt idx="29">
                  <c:v>517165.56922726351</c:v>
                </c:pt>
                <c:pt idx="30">
                  <c:v>518530.47662662226</c:v>
                </c:pt>
                <c:pt idx="31">
                  <c:v>520275.70269609819</c:v>
                </c:pt>
                <c:pt idx="32">
                  <c:v>522020.92876557412</c:v>
                </c:pt>
                <c:pt idx="33">
                  <c:v>523766.15483505005</c:v>
                </c:pt>
                <c:pt idx="34">
                  <c:v>525511.38090452598</c:v>
                </c:pt>
                <c:pt idx="35">
                  <c:v>527256.60697400197</c:v>
                </c:pt>
              </c:numCache>
            </c:numRef>
          </c:val>
          <c:extLst>
            <c:ext xmlns:c16="http://schemas.microsoft.com/office/drawing/2014/chart" uri="{C3380CC4-5D6E-409C-BE32-E72D297353CC}">
              <c16:uniqueId val="{0000000E-472D-A242-A1C9-8EF9DE7D9288}"/>
            </c:ext>
          </c:extLst>
        </c:ser>
        <c:ser>
          <c:idx val="26"/>
          <c:order val="15"/>
          <c:tx>
            <c:strRef>
              <c:f>'Prince George''s County'!$D$104</c:f>
              <c:strCache>
                <c:ptCount val="1"/>
                <c:pt idx="0">
                  <c:v>Natural Gas Fugitive Emissions</c:v>
                </c:pt>
              </c:strCache>
            </c:strRef>
          </c:tx>
          <c:spPr>
            <a:solidFill>
              <a:srgbClr val="F15B5B">
                <a:alpha val="60000"/>
              </a:srgbClr>
            </a:solidFill>
            <a:ln w="25400">
              <a:noFill/>
            </a:ln>
            <a:effectLst/>
          </c:spPr>
          <c:cat>
            <c:numRef>
              <c:f>'Prince George''s County'!$E$7:$AN$7</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cat>
          <c:val>
            <c:numRef>
              <c:f>'Prince George''s County'!$E$104:$AN$104</c:f>
              <c:numCache>
                <c:formatCode>_(* #,##0_);_(* \(#,##0\);_(* "-"??_);_(@_)</c:formatCode>
                <c:ptCount val="36"/>
                <c:pt idx="0">
                  <c:v>42397.140712169094</c:v>
                </c:pt>
                <c:pt idx="1">
                  <c:v>34463.188305076037</c:v>
                </c:pt>
                <c:pt idx="2">
                  <c:v>43288.945161180898</c:v>
                </c:pt>
                <c:pt idx="3">
                  <c:v>46707</c:v>
                </c:pt>
                <c:pt idx="4">
                  <c:v>46856.28258903695</c:v>
                </c:pt>
                <c:pt idx="5">
                  <c:v>47001.228505741827</c:v>
                </c:pt>
                <c:pt idx="6">
                  <c:v>47141.994873751079</c:v>
                </c:pt>
                <c:pt idx="7">
                  <c:v>47278.733123894468</c:v>
                </c:pt>
                <c:pt idx="8">
                  <c:v>47411.589200453389</c:v>
                </c:pt>
                <c:pt idx="9">
                  <c:v>47540.70375994606</c:v>
                </c:pt>
                <c:pt idx="10">
                  <c:v>47666.212362710525</c:v>
                </c:pt>
                <c:pt idx="11">
                  <c:v>47788.245657546249</c:v>
                </c:pt>
                <c:pt idx="12">
                  <c:v>47906.92955966606</c:v>
                </c:pt>
                <c:pt idx="13">
                  <c:v>48022.385422200408</c:v>
                </c:pt>
                <c:pt idx="14">
                  <c:v>48134.730201488055</c:v>
                </c:pt>
                <c:pt idx="15">
                  <c:v>48244.076616377824</c:v>
                </c:pt>
                <c:pt idx="16">
                  <c:v>48350.533301758725</c:v>
                </c:pt>
                <c:pt idx="17">
                  <c:v>48454.204956527545</c:v>
                </c:pt>
                <c:pt idx="18">
                  <c:v>48555.19248619517</c:v>
                </c:pt>
                <c:pt idx="19">
                  <c:v>48653.593140326353</c:v>
                </c:pt>
                <c:pt idx="20">
                  <c:v>48749.50064499952</c:v>
                </c:pt>
                <c:pt idx="21">
                  <c:v>48843.005330467728</c:v>
                </c:pt>
                <c:pt idx="22">
                  <c:v>48934.194254193979</c:v>
                </c:pt>
                <c:pt idx="23">
                  <c:v>49023.151319429009</c:v>
                </c:pt>
                <c:pt idx="24">
                  <c:v>49109.957389492753</c:v>
                </c:pt>
                <c:pt idx="25">
                  <c:v>49194.69039791519</c:v>
                </c:pt>
                <c:pt idx="26">
                  <c:v>49277.425454586737</c:v>
                </c:pt>
                <c:pt idx="27">
                  <c:v>49358.234948062622</c:v>
                </c:pt>
                <c:pt idx="28">
                  <c:v>49437.18864416056</c:v>
                </c:pt>
                <c:pt idx="29">
                  <c:v>49514.353780986239</c:v>
                </c:pt>
                <c:pt idx="30">
                  <c:v>49589.795160515765</c:v>
                </c:pt>
                <c:pt idx="31">
                  <c:v>49663.575236860015</c:v>
                </c:pt>
                <c:pt idx="32">
                  <c:v>49735.754201331059</c:v>
                </c:pt>
                <c:pt idx="33">
                  <c:v>49806.390064426509</c:v>
                </c:pt>
                <c:pt idx="34">
                  <c:v>49875.538734843372</c:v>
                </c:pt>
                <c:pt idx="35">
                  <c:v>49943.254095629272</c:v>
                </c:pt>
              </c:numCache>
            </c:numRef>
          </c:val>
          <c:extLst>
            <c:ext xmlns:c16="http://schemas.microsoft.com/office/drawing/2014/chart" uri="{C3380CC4-5D6E-409C-BE32-E72D297353CC}">
              <c16:uniqueId val="{0000000F-472D-A242-A1C9-8EF9DE7D9288}"/>
            </c:ext>
          </c:extLst>
        </c:ser>
        <c:dLbls>
          <c:showLegendKey val="0"/>
          <c:showVal val="0"/>
          <c:showCatName val="0"/>
          <c:showSerName val="0"/>
          <c:showPercent val="0"/>
          <c:showBubbleSize val="0"/>
        </c:dLbls>
        <c:axId val="645656416"/>
        <c:axId val="645670528"/>
      </c:areaChart>
      <c:catAx>
        <c:axId val="6456564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5670528"/>
        <c:crosses val="autoZero"/>
        <c:auto val="1"/>
        <c:lblAlgn val="ctr"/>
        <c:lblOffset val="100"/>
        <c:noMultiLvlLbl val="0"/>
      </c:catAx>
      <c:valAx>
        <c:axId val="645670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solidFill>
                      <a:schemeClr val="tx1"/>
                    </a:solidFill>
                  </a:rPr>
                  <a:t>Million Metric Tons CO2e</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45656416"/>
        <c:crosses val="autoZero"/>
        <c:crossBetween val="midCat"/>
        <c:dispUnits>
          <c:builtInUnit val="millions"/>
        </c:dispUnits>
      </c:valAx>
      <c:spPr>
        <a:noFill/>
        <a:ln>
          <a:noFill/>
        </a:ln>
        <a:effectLst/>
      </c:spPr>
    </c:plotArea>
    <c:legend>
      <c:legendPos val="b"/>
      <c:legendEntry>
        <c:idx val="2"/>
        <c:delete val="1"/>
      </c:legendEntry>
      <c:legendEntry>
        <c:idx val="7"/>
        <c:delete val="1"/>
      </c:legendEntry>
      <c:legendEntry>
        <c:idx val="9"/>
        <c:delete val="1"/>
      </c:legendEntry>
      <c:legendEntry>
        <c:idx val="11"/>
        <c:delete val="1"/>
      </c:legendEntry>
      <c:legendEntry>
        <c:idx val="13"/>
        <c:delete val="1"/>
      </c:legendEntry>
      <c:layout>
        <c:manualLayout>
          <c:xMode val="edge"/>
          <c:yMode val="edge"/>
          <c:x val="0"/>
          <c:y val="0.77258832981699466"/>
          <c:w val="0.99873916448351419"/>
          <c:h val="0.2145173004537058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b="0"/>
            </a:pPr>
            <a:r>
              <a:rPr lang="en-US" sz="2400" b="1" dirty="0"/>
              <a:t>Prince George’s County GHG Contribution Analysis</a:t>
            </a:r>
          </a:p>
        </c:rich>
      </c:tx>
      <c:overlay val="0"/>
    </c:title>
    <c:autoTitleDeleted val="0"/>
    <c:plotArea>
      <c:layout/>
      <c:barChart>
        <c:barDir val="col"/>
        <c:grouping val="stacked"/>
        <c:varyColors val="0"/>
        <c:ser>
          <c:idx val="0"/>
          <c:order val="0"/>
          <c:spPr>
            <a:noFill/>
            <a:ln>
              <a:solidFill>
                <a:schemeClr val="bg1">
                  <a:lumMod val="95000"/>
                </a:schemeClr>
              </a:solidFill>
            </a:ln>
          </c:spPr>
          <c:invertIfNegative val="0"/>
          <c:cat>
            <c:strRef>
              <c:f>'Output summary'!$F$113:$F$122</c:f>
              <c:strCache>
                <c:ptCount val="10"/>
                <c:pt idx="0">
                  <c:v>2005 inventory</c:v>
                </c:pt>
                <c:pt idx="1">
                  <c:v>growth in population*</c:v>
                </c:pt>
                <c:pt idx="2">
                  <c:v>growth in  commercial floor area</c:v>
                </c:pt>
                <c:pt idx="3">
                  <c:v>HFCs</c:v>
                </c:pt>
                <c:pt idx="4">
                  <c:v>other increases</c:v>
                </c:pt>
                <c:pt idx="5">
                  <c:v>decreased commercial kWh per ft^2</c:v>
                </c:pt>
                <c:pt idx="6">
                  <c:v>decreased on-road emissions per mile</c:v>
                </c:pt>
                <c:pt idx="7">
                  <c:v>electricity fuel mix</c:v>
                </c:pt>
                <c:pt idx="8">
                  <c:v>other decreases</c:v>
                </c:pt>
                <c:pt idx="9">
                  <c:v>2018 inventory</c:v>
                </c:pt>
              </c:strCache>
            </c:strRef>
          </c:cat>
          <c:val>
            <c:numRef>
              <c:f>'Output summary'!$G$113:$G$122</c:f>
              <c:numCache>
                <c:formatCode>#,##0</c:formatCode>
                <c:ptCount val="10"/>
                <c:pt idx="1">
                  <c:v>11180772.871096417</c:v>
                </c:pt>
                <c:pt idx="2">
                  <c:v>11662746.203896269</c:v>
                </c:pt>
                <c:pt idx="3">
                  <c:v>12012121.759504301</c:v>
                </c:pt>
                <c:pt idx="4">
                  <c:v>12171484.4397914</c:v>
                </c:pt>
                <c:pt idx="5">
                  <c:v>11881650.793658068</c:v>
                </c:pt>
                <c:pt idx="6">
                  <c:v>11483205.656562136</c:v>
                </c:pt>
                <c:pt idx="7">
                  <c:v>9938158.9884686116</c:v>
                </c:pt>
                <c:pt idx="8">
                  <c:v>9507862.3656240664</c:v>
                </c:pt>
              </c:numCache>
            </c:numRef>
          </c:val>
          <c:extLst>
            <c:ext xmlns:c16="http://schemas.microsoft.com/office/drawing/2014/chart" uri="{C3380CC4-5D6E-409C-BE32-E72D297353CC}">
              <c16:uniqueId val="{00000000-4DD0-B64A-B61E-B6C91D3CAE28}"/>
            </c:ext>
          </c:extLst>
        </c:ser>
        <c:ser>
          <c:idx val="1"/>
          <c:order val="1"/>
          <c:spPr>
            <a:solidFill>
              <a:srgbClr val="F15B5B"/>
            </a:solidFill>
          </c:spPr>
          <c:invertIfNegative val="0"/>
          <c:cat>
            <c:strRef>
              <c:f>'Output summary'!$F$113:$F$122</c:f>
              <c:strCache>
                <c:ptCount val="10"/>
                <c:pt idx="0">
                  <c:v>2005 inventory</c:v>
                </c:pt>
                <c:pt idx="1">
                  <c:v>growth in population*</c:v>
                </c:pt>
                <c:pt idx="2">
                  <c:v>growth in  commercial floor area</c:v>
                </c:pt>
                <c:pt idx="3">
                  <c:v>HFCs</c:v>
                </c:pt>
                <c:pt idx="4">
                  <c:v>other increases</c:v>
                </c:pt>
                <c:pt idx="5">
                  <c:v>decreased commercial kWh per ft^2</c:v>
                </c:pt>
                <c:pt idx="6">
                  <c:v>decreased on-road emissions per mile</c:v>
                </c:pt>
                <c:pt idx="7">
                  <c:v>electricity fuel mix</c:v>
                </c:pt>
                <c:pt idx="8">
                  <c:v>other decreases</c:v>
                </c:pt>
                <c:pt idx="9">
                  <c:v>2018 inventory</c:v>
                </c:pt>
              </c:strCache>
            </c:strRef>
          </c:cat>
          <c:val>
            <c:numRef>
              <c:f>'Output summary'!$H$113:$H$122</c:f>
              <c:numCache>
                <c:formatCode>_(* #,##0_);_(* \(#,##0\);_(* "-"??_);_(@_)</c:formatCode>
                <c:ptCount val="10"/>
                <c:pt idx="1">
                  <c:v>481973.33279985184</c:v>
                </c:pt>
                <c:pt idx="2">
                  <c:v>349375.55560803221</c:v>
                </c:pt>
                <c:pt idx="3">
                  <c:v>159362.68028709898</c:v>
                </c:pt>
                <c:pt idx="4">
                  <c:v>16883.689231253727</c:v>
                </c:pt>
                <c:pt idx="5">
                  <c:v>0</c:v>
                </c:pt>
                <c:pt idx="6">
                  <c:v>0</c:v>
                </c:pt>
                <c:pt idx="7">
                  <c:v>0</c:v>
                </c:pt>
                <c:pt idx="8">
                  <c:v>0</c:v>
                </c:pt>
              </c:numCache>
            </c:numRef>
          </c:val>
          <c:extLst>
            <c:ext xmlns:c16="http://schemas.microsoft.com/office/drawing/2014/chart" uri="{C3380CC4-5D6E-409C-BE32-E72D297353CC}">
              <c16:uniqueId val="{00000001-4DD0-B64A-B61E-B6C91D3CAE28}"/>
            </c:ext>
          </c:extLst>
        </c:ser>
        <c:ser>
          <c:idx val="2"/>
          <c:order val="2"/>
          <c:spPr>
            <a:solidFill>
              <a:srgbClr val="0087CD"/>
            </a:solidFill>
          </c:spPr>
          <c:invertIfNegative val="0"/>
          <c:cat>
            <c:strRef>
              <c:f>'Output summary'!$F$113:$F$122</c:f>
              <c:strCache>
                <c:ptCount val="10"/>
                <c:pt idx="0">
                  <c:v>2005 inventory</c:v>
                </c:pt>
                <c:pt idx="1">
                  <c:v>growth in population*</c:v>
                </c:pt>
                <c:pt idx="2">
                  <c:v>growth in  commercial floor area</c:v>
                </c:pt>
                <c:pt idx="3">
                  <c:v>HFCs</c:v>
                </c:pt>
                <c:pt idx="4">
                  <c:v>other increases</c:v>
                </c:pt>
                <c:pt idx="5">
                  <c:v>decreased commercial kWh per ft^2</c:v>
                </c:pt>
                <c:pt idx="6">
                  <c:v>decreased on-road emissions per mile</c:v>
                </c:pt>
                <c:pt idx="7">
                  <c:v>electricity fuel mix</c:v>
                </c:pt>
                <c:pt idx="8">
                  <c:v>other decreases</c:v>
                </c:pt>
                <c:pt idx="9">
                  <c:v>2018 inventory</c:v>
                </c:pt>
              </c:strCache>
            </c:strRef>
          </c:cat>
          <c:val>
            <c:numRef>
              <c:f>'Output summary'!$I$113:$I$122</c:f>
              <c:numCache>
                <c:formatCode>_(* #,##0_);_(* \(#,##0\);_(* "-"??_);_(@_)</c:formatCode>
                <c:ptCount val="10"/>
                <c:pt idx="1">
                  <c:v>0</c:v>
                </c:pt>
                <c:pt idx="2">
                  <c:v>0</c:v>
                </c:pt>
                <c:pt idx="3">
                  <c:v>0</c:v>
                </c:pt>
                <c:pt idx="4">
                  <c:v>0</c:v>
                </c:pt>
                <c:pt idx="5">
                  <c:v>306717.33536458615</c:v>
                </c:pt>
                <c:pt idx="6">
                  <c:v>398445.13709593157</c:v>
                </c:pt>
                <c:pt idx="7">
                  <c:v>1545046.6680935244</c:v>
                </c:pt>
                <c:pt idx="8">
                  <c:v>430296.62284454529</c:v>
                </c:pt>
              </c:numCache>
            </c:numRef>
          </c:val>
          <c:extLst>
            <c:ext xmlns:c16="http://schemas.microsoft.com/office/drawing/2014/chart" uri="{C3380CC4-5D6E-409C-BE32-E72D297353CC}">
              <c16:uniqueId val="{00000002-4DD0-B64A-B61E-B6C91D3CAE28}"/>
            </c:ext>
          </c:extLst>
        </c:ser>
        <c:ser>
          <c:idx val="3"/>
          <c:order val="3"/>
          <c:spPr>
            <a:solidFill>
              <a:srgbClr val="546670"/>
            </a:solidFill>
          </c:spPr>
          <c:invertIfNegative val="0"/>
          <c:cat>
            <c:strRef>
              <c:f>'Output summary'!$F$113:$F$122</c:f>
              <c:strCache>
                <c:ptCount val="10"/>
                <c:pt idx="0">
                  <c:v>2005 inventory</c:v>
                </c:pt>
                <c:pt idx="1">
                  <c:v>growth in population*</c:v>
                </c:pt>
                <c:pt idx="2">
                  <c:v>growth in  commercial floor area</c:v>
                </c:pt>
                <c:pt idx="3">
                  <c:v>HFCs</c:v>
                </c:pt>
                <c:pt idx="4">
                  <c:v>other increases</c:v>
                </c:pt>
                <c:pt idx="5">
                  <c:v>decreased commercial kWh per ft^2</c:v>
                </c:pt>
                <c:pt idx="6">
                  <c:v>decreased on-road emissions per mile</c:v>
                </c:pt>
                <c:pt idx="7">
                  <c:v>electricity fuel mix</c:v>
                </c:pt>
                <c:pt idx="8">
                  <c:v>other decreases</c:v>
                </c:pt>
                <c:pt idx="9">
                  <c:v>2018 inventory</c:v>
                </c:pt>
              </c:strCache>
            </c:strRef>
          </c:cat>
          <c:val>
            <c:numRef>
              <c:f>'Output summary'!$J$113:$J$122</c:f>
              <c:numCache>
                <c:formatCode>General</c:formatCode>
                <c:ptCount val="10"/>
                <c:pt idx="0" formatCode="_(* #,##0_);_(* \(#,##0\);_(* &quot;-&quot;??_);_(@_)">
                  <c:v>11180772.871096417</c:v>
                </c:pt>
                <c:pt idx="9" formatCode="_(* #,##0_);_(* \(#,##0\);_(* &quot;-&quot;??_);_(@_)">
                  <c:v>9507862.3656240646</c:v>
                </c:pt>
              </c:numCache>
            </c:numRef>
          </c:val>
          <c:extLst>
            <c:ext xmlns:c16="http://schemas.microsoft.com/office/drawing/2014/chart" uri="{C3380CC4-5D6E-409C-BE32-E72D297353CC}">
              <c16:uniqueId val="{00000003-4DD0-B64A-B61E-B6C91D3CAE28}"/>
            </c:ext>
          </c:extLst>
        </c:ser>
        <c:dLbls>
          <c:showLegendKey val="0"/>
          <c:showVal val="0"/>
          <c:showCatName val="0"/>
          <c:showSerName val="0"/>
          <c:showPercent val="0"/>
          <c:showBubbleSize val="0"/>
        </c:dLbls>
        <c:gapWidth val="0"/>
        <c:overlap val="100"/>
        <c:axId val="-132387776"/>
        <c:axId val="-132410800"/>
      </c:barChart>
      <c:catAx>
        <c:axId val="-132387776"/>
        <c:scaling>
          <c:orientation val="minMax"/>
        </c:scaling>
        <c:delete val="0"/>
        <c:axPos val="b"/>
        <c:numFmt formatCode="General" sourceLinked="0"/>
        <c:majorTickMark val="out"/>
        <c:minorTickMark val="none"/>
        <c:tickLblPos val="nextTo"/>
        <c:txPr>
          <a:bodyPr/>
          <a:lstStyle/>
          <a:p>
            <a:pPr>
              <a:defRPr>
                <a:solidFill>
                  <a:schemeClr val="tx1"/>
                </a:solidFill>
              </a:defRPr>
            </a:pPr>
            <a:endParaRPr lang="en-US"/>
          </a:p>
        </c:txPr>
        <c:crossAx val="-132410800"/>
        <c:crosses val="autoZero"/>
        <c:auto val="1"/>
        <c:lblAlgn val="ctr"/>
        <c:lblOffset val="100"/>
        <c:noMultiLvlLbl val="0"/>
      </c:catAx>
      <c:valAx>
        <c:axId val="-132410800"/>
        <c:scaling>
          <c:orientation val="minMax"/>
          <c:min val="9200000"/>
        </c:scaling>
        <c:delete val="0"/>
        <c:axPos val="l"/>
        <c:majorGridlines/>
        <c:title>
          <c:tx>
            <c:rich>
              <a:bodyPr rot="-5400000" vert="horz"/>
              <a:lstStyle/>
              <a:p>
                <a:pPr>
                  <a:defRPr sz="1600" b="0"/>
                </a:pPr>
                <a:r>
                  <a:rPr lang="en-US" sz="1600" b="0" dirty="0"/>
                  <a:t>Million Metric</a:t>
                </a:r>
                <a:r>
                  <a:rPr lang="en-US" sz="1600" b="0" baseline="0" dirty="0"/>
                  <a:t> Tons </a:t>
                </a:r>
                <a:r>
                  <a:rPr lang="en-US" sz="1600" b="0" dirty="0"/>
                  <a:t>CO2e</a:t>
                </a:r>
              </a:p>
            </c:rich>
          </c:tx>
          <c:overlay val="0"/>
        </c:title>
        <c:numFmt formatCode="#,##0" sourceLinked="0"/>
        <c:majorTickMark val="out"/>
        <c:minorTickMark val="none"/>
        <c:tickLblPos val="nextTo"/>
        <c:txPr>
          <a:bodyPr/>
          <a:lstStyle/>
          <a:p>
            <a:pPr>
              <a:defRPr sz="1200">
                <a:solidFill>
                  <a:schemeClr val="tx1"/>
                </a:solidFill>
              </a:defRPr>
            </a:pPr>
            <a:endParaRPr lang="en-US"/>
          </a:p>
        </c:txPr>
        <c:crossAx val="-132387776"/>
        <c:crosses val="autoZero"/>
        <c:crossBetween val="between"/>
        <c:dispUnits>
          <c:builtInUnit val="millions"/>
        </c:dispUnits>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32426594450342"/>
          <c:y val="0.32837212015164779"/>
          <c:w val="0.78058886791972493"/>
          <c:h val="0.47392898804316125"/>
        </c:manualLayout>
      </c:layout>
      <c:pieChart>
        <c:varyColors val="1"/>
        <c:ser>
          <c:idx val="0"/>
          <c:order val="0"/>
          <c:dPt>
            <c:idx val="0"/>
            <c:bubble3D val="0"/>
            <c:spPr>
              <a:solidFill>
                <a:srgbClr val="0087CD"/>
              </a:solidFill>
              <a:ln w="19050">
                <a:solidFill>
                  <a:schemeClr val="lt1"/>
                </a:solidFill>
              </a:ln>
              <a:effectLst/>
            </c:spPr>
            <c:extLst>
              <c:ext xmlns:c16="http://schemas.microsoft.com/office/drawing/2014/chart" uri="{C3380CC4-5D6E-409C-BE32-E72D297353CC}">
                <c16:uniqueId val="{00000001-6B03-AE40-A065-3B72246B8076}"/>
              </c:ext>
            </c:extLst>
          </c:dPt>
          <c:dPt>
            <c:idx val="1"/>
            <c:bubble3D val="0"/>
            <c:spPr>
              <a:solidFill>
                <a:srgbClr val="F15B5B"/>
              </a:solidFill>
              <a:ln w="19050">
                <a:solidFill>
                  <a:schemeClr val="lt1"/>
                </a:solidFill>
              </a:ln>
              <a:effectLst/>
            </c:spPr>
            <c:extLst>
              <c:ext xmlns:c16="http://schemas.microsoft.com/office/drawing/2014/chart" uri="{C3380CC4-5D6E-409C-BE32-E72D297353CC}">
                <c16:uniqueId val="{00000003-6B03-AE40-A065-3B72246B8076}"/>
              </c:ext>
            </c:extLst>
          </c:dPt>
          <c:dPt>
            <c:idx val="2"/>
            <c:bubble3D val="0"/>
            <c:spPr>
              <a:solidFill>
                <a:srgbClr val="546670"/>
              </a:solidFill>
              <a:ln w="19050">
                <a:solidFill>
                  <a:schemeClr val="lt1"/>
                </a:solidFill>
              </a:ln>
              <a:effectLst/>
            </c:spPr>
            <c:extLst>
              <c:ext xmlns:c16="http://schemas.microsoft.com/office/drawing/2014/chart" uri="{C3380CC4-5D6E-409C-BE32-E72D297353CC}">
                <c16:uniqueId val="{00000005-6B03-AE40-A065-3B72246B807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B03-AE40-A065-3B72246B8076}"/>
              </c:ext>
            </c:extLst>
          </c:dPt>
          <c:dPt>
            <c:idx val="4"/>
            <c:bubble3D val="0"/>
            <c:spPr>
              <a:solidFill>
                <a:srgbClr val="FAA434"/>
              </a:solidFill>
              <a:ln w="19050">
                <a:solidFill>
                  <a:schemeClr val="lt1"/>
                </a:solidFill>
              </a:ln>
              <a:effectLst/>
            </c:spPr>
            <c:extLst>
              <c:ext xmlns:c16="http://schemas.microsoft.com/office/drawing/2014/chart" uri="{C3380CC4-5D6E-409C-BE32-E72D297353CC}">
                <c16:uniqueId val="{00000009-6B03-AE40-A065-3B72246B8076}"/>
              </c:ext>
            </c:extLst>
          </c:dPt>
          <c:dPt>
            <c:idx val="5"/>
            <c:bubble3D val="0"/>
            <c:spPr>
              <a:solidFill>
                <a:srgbClr val="B0D235"/>
              </a:solidFill>
              <a:ln w="19050">
                <a:solidFill>
                  <a:schemeClr val="lt1"/>
                </a:solidFill>
              </a:ln>
              <a:effectLst/>
            </c:spPr>
            <c:extLst>
              <c:ext xmlns:c16="http://schemas.microsoft.com/office/drawing/2014/chart" uri="{C3380CC4-5D6E-409C-BE32-E72D297353CC}">
                <c16:uniqueId val="{0000000B-6B03-AE40-A065-3B72246B8076}"/>
              </c:ext>
            </c:extLst>
          </c:dPt>
          <c:dPt>
            <c:idx val="6"/>
            <c:bubble3D val="0"/>
            <c:spPr>
              <a:solidFill>
                <a:srgbClr val="2F6B97"/>
              </a:solidFill>
              <a:ln w="19050">
                <a:solidFill>
                  <a:schemeClr val="lt1"/>
                </a:solidFill>
              </a:ln>
              <a:effectLst/>
            </c:spPr>
            <c:extLst>
              <c:ext xmlns:c16="http://schemas.microsoft.com/office/drawing/2014/chart" uri="{C3380CC4-5D6E-409C-BE32-E72D297353CC}">
                <c16:uniqueId val="{0000000D-6B03-AE40-A065-3B72246B8076}"/>
              </c:ext>
            </c:extLst>
          </c:dPt>
          <c:dLbls>
            <c:dLbl>
              <c:idx val="0"/>
              <c:layout>
                <c:manualLayout>
                  <c:x val="-0.16457906338125927"/>
                  <c:y val="0.15563582677165355"/>
                </c:manualLayout>
              </c:layout>
              <c:showLegendKey val="0"/>
              <c:showVal val="0"/>
              <c:showCatName val="1"/>
              <c:showSerName val="0"/>
              <c:showPercent val="1"/>
              <c:showBubbleSize val="0"/>
              <c:extLst>
                <c:ext xmlns:c15="http://schemas.microsoft.com/office/drawing/2012/chart" uri="{CE6537A1-D6FC-4f65-9D91-7224C49458BB}">
                  <c15:layout>
                    <c:manualLayout>
                      <c:w val="0.27841392425066996"/>
                      <c:h val="0.1502222222222222"/>
                    </c:manualLayout>
                  </c15:layout>
                </c:ext>
                <c:ext xmlns:c16="http://schemas.microsoft.com/office/drawing/2014/chart" uri="{C3380CC4-5D6E-409C-BE32-E72D297353CC}">
                  <c16:uniqueId val="{00000001-6B03-AE40-A065-3B72246B8076}"/>
                </c:ext>
              </c:extLst>
            </c:dLbl>
            <c:dLbl>
              <c:idx val="1"/>
              <c:layout>
                <c:manualLayout>
                  <c:x val="-0.20567003203334669"/>
                  <c:y val="-0.1714933654126567"/>
                </c:manualLayout>
              </c:layout>
              <c:showLegendKey val="0"/>
              <c:showVal val="0"/>
              <c:showCatName val="1"/>
              <c:showSerName val="0"/>
              <c:showPercent val="1"/>
              <c:showBubbleSize val="0"/>
              <c:extLst>
                <c:ext xmlns:c15="http://schemas.microsoft.com/office/drawing/2012/chart" uri="{CE6537A1-D6FC-4f65-9D91-7224C49458BB}">
                  <c15:layout>
                    <c:manualLayout>
                      <c:w val="0.25642264035663698"/>
                      <c:h val="0.1502222222222222"/>
                    </c:manualLayout>
                  </c15:layout>
                </c:ext>
                <c:ext xmlns:c16="http://schemas.microsoft.com/office/drawing/2014/chart" uri="{C3380CC4-5D6E-409C-BE32-E72D297353CC}">
                  <c16:uniqueId val="{00000003-6B03-AE40-A065-3B72246B8076}"/>
                </c:ext>
              </c:extLst>
            </c:dLbl>
            <c:dLbl>
              <c:idx val="2"/>
              <c:layout>
                <c:manualLayout>
                  <c:x val="0.20967912375900202"/>
                  <c:y val="5.2347623213697044E-5"/>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172982953494728"/>
                      <c:h val="0.11405555555555555"/>
                    </c:manualLayout>
                  </c15:layout>
                </c:ext>
                <c:ext xmlns:c16="http://schemas.microsoft.com/office/drawing/2014/chart" uri="{C3380CC4-5D6E-409C-BE32-E72D297353CC}">
                  <c16:uniqueId val="{00000005-6B03-AE40-A065-3B72246B8076}"/>
                </c:ext>
              </c:extLst>
            </c:dLbl>
            <c:dLbl>
              <c:idx val="3"/>
              <c:layout>
                <c:manualLayout>
                  <c:x val="-0.16497942017193007"/>
                  <c:y val="0.10731445027704871"/>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493463881188899"/>
                      <c:h val="0.1502222222222222"/>
                    </c:manualLayout>
                  </c15:layout>
                </c:ext>
                <c:ext xmlns:c16="http://schemas.microsoft.com/office/drawing/2014/chart" uri="{C3380CC4-5D6E-409C-BE32-E72D297353CC}">
                  <c16:uniqueId val="{00000007-6B03-AE40-A065-3B72246B8076}"/>
                </c:ext>
              </c:extLst>
            </c:dLbl>
            <c:dLbl>
              <c:idx val="4"/>
              <c:layout>
                <c:manualLayout>
                  <c:x val="-9.2391755964403549E-2"/>
                  <c:y val="-5.208238553514144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5817657295547847"/>
                      <c:h val="0.11405555555555555"/>
                    </c:manualLayout>
                  </c15:layout>
                </c:ext>
                <c:ext xmlns:c16="http://schemas.microsoft.com/office/drawing/2014/chart" uri="{C3380CC4-5D6E-409C-BE32-E72D297353CC}">
                  <c16:uniqueId val="{00000009-6B03-AE40-A065-3B72246B8076}"/>
                </c:ext>
              </c:extLst>
            </c:dLbl>
            <c:dLbl>
              <c:idx val="5"/>
              <c:layout>
                <c:manualLayout>
                  <c:x val="6.544908888208946E-2"/>
                  <c:y val="-7.3567804024496933E-2"/>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6332275481977221"/>
                      <c:h val="8.0737824438611841E-2"/>
                    </c:manualLayout>
                  </c15:layout>
                </c:ext>
                <c:ext xmlns:c16="http://schemas.microsoft.com/office/drawing/2014/chart" uri="{C3380CC4-5D6E-409C-BE32-E72D297353CC}">
                  <c16:uniqueId val="{0000000B-6B03-AE40-A065-3B72246B8076}"/>
                </c:ext>
              </c:extLst>
            </c:dLbl>
            <c:dLbl>
              <c:idx val="6"/>
              <c:layout>
                <c:manualLayout>
                  <c:x val="0.3286406285382163"/>
                  <c:y val="-1.5838655584718576E-2"/>
                </c:manualLayout>
              </c:layout>
              <c:showLegendKey val="0"/>
              <c:showVal val="0"/>
              <c:showCatName val="1"/>
              <c:showSerName val="0"/>
              <c:showPercent val="1"/>
              <c:showBubbleSize val="0"/>
              <c:extLst>
                <c:ext xmlns:c15="http://schemas.microsoft.com/office/drawing/2012/chart" uri="{CE6537A1-D6FC-4f65-9D91-7224C49458BB}">
                  <c15:layout>
                    <c:manualLayout>
                      <c:w val="0.46112720490438269"/>
                      <c:h val="0.1502222222222222"/>
                    </c:manualLayout>
                  </c15:layout>
                </c:ext>
                <c:ext xmlns:c16="http://schemas.microsoft.com/office/drawing/2014/chart" uri="{C3380CC4-5D6E-409C-BE32-E72D297353CC}">
                  <c16:uniqueId val="{0000000D-6B03-AE40-A065-3B72246B807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'2005-2018'!$A$23:$A$29</c:f>
              <c:strCache>
                <c:ptCount val="7"/>
                <c:pt idx="0">
                  <c:v>Residential Energy</c:v>
                </c:pt>
                <c:pt idx="1">
                  <c:v>Commercial Energy</c:v>
                </c:pt>
                <c:pt idx="2">
                  <c:v>Transport</c:v>
                </c:pt>
                <c:pt idx="3">
                  <c:v>Water Treatment</c:v>
                </c:pt>
                <c:pt idx="4">
                  <c:v>Agriculture</c:v>
                </c:pt>
                <c:pt idx="5">
                  <c:v>Waste</c:v>
                </c:pt>
                <c:pt idx="6">
                  <c:v>Process &amp; Fugitive Emissions</c:v>
                </c:pt>
              </c:strCache>
            </c:strRef>
          </c:cat>
          <c:val>
            <c:numRef>
              <c:f>'2005-2018'!$B$23:$B$29</c:f>
              <c:numCache>
                <c:formatCode>0%</c:formatCode>
                <c:ptCount val="7"/>
                <c:pt idx="0">
                  <c:v>0.2560784482432476</c:v>
                </c:pt>
                <c:pt idx="1">
                  <c:v>0.27182422896878417</c:v>
                </c:pt>
                <c:pt idx="2">
                  <c:v>0.4235867233866567</c:v>
                </c:pt>
                <c:pt idx="3">
                  <c:v>4.4504972956699865E-4</c:v>
                </c:pt>
                <c:pt idx="4">
                  <c:v>2.6475808068011039E-3</c:v>
                </c:pt>
                <c:pt idx="5">
                  <c:v>1.35817085276662E-2</c:v>
                </c:pt>
                <c:pt idx="6">
                  <c:v>3.1836260337277218E-2</c:v>
                </c:pt>
              </c:numCache>
            </c:numRef>
          </c:val>
          <c:extLst>
            <c:ext xmlns:c16="http://schemas.microsoft.com/office/drawing/2014/chart" uri="{C3380CC4-5D6E-409C-BE32-E72D297353CC}">
              <c16:uniqueId val="{0000000E-6B03-AE40-A065-3B72246B8076}"/>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68789595041372"/>
          <c:y val="0.33806905841064389"/>
          <c:w val="0.75965335433425829"/>
          <c:h val="0.48002221282790802"/>
        </c:manualLayout>
      </c:layout>
      <c:pieChart>
        <c:varyColors val="1"/>
        <c:ser>
          <c:idx val="0"/>
          <c:order val="0"/>
          <c:dPt>
            <c:idx val="0"/>
            <c:bubble3D val="0"/>
            <c:spPr>
              <a:solidFill>
                <a:srgbClr val="0087CD"/>
              </a:solidFill>
              <a:ln w="19050">
                <a:solidFill>
                  <a:schemeClr val="lt1"/>
                </a:solidFill>
              </a:ln>
              <a:effectLst/>
            </c:spPr>
            <c:extLst>
              <c:ext xmlns:c16="http://schemas.microsoft.com/office/drawing/2014/chart" uri="{C3380CC4-5D6E-409C-BE32-E72D297353CC}">
                <c16:uniqueId val="{00000001-A11A-714D-892F-2CB5B9123EB8}"/>
              </c:ext>
            </c:extLst>
          </c:dPt>
          <c:dPt>
            <c:idx val="1"/>
            <c:bubble3D val="0"/>
            <c:spPr>
              <a:solidFill>
                <a:srgbClr val="F15B5B"/>
              </a:solidFill>
              <a:ln w="19050">
                <a:solidFill>
                  <a:schemeClr val="lt1"/>
                </a:solidFill>
              </a:ln>
              <a:effectLst/>
            </c:spPr>
            <c:extLst>
              <c:ext xmlns:c16="http://schemas.microsoft.com/office/drawing/2014/chart" uri="{C3380CC4-5D6E-409C-BE32-E72D297353CC}">
                <c16:uniqueId val="{00000003-A11A-714D-892F-2CB5B9123EB8}"/>
              </c:ext>
            </c:extLst>
          </c:dPt>
          <c:dPt>
            <c:idx val="2"/>
            <c:bubble3D val="0"/>
            <c:spPr>
              <a:solidFill>
                <a:srgbClr val="546670"/>
              </a:solidFill>
              <a:ln w="19050">
                <a:solidFill>
                  <a:schemeClr val="lt1"/>
                </a:solidFill>
              </a:ln>
              <a:effectLst/>
            </c:spPr>
            <c:extLst>
              <c:ext xmlns:c16="http://schemas.microsoft.com/office/drawing/2014/chart" uri="{C3380CC4-5D6E-409C-BE32-E72D297353CC}">
                <c16:uniqueId val="{00000005-A11A-714D-892F-2CB5B9123EB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11A-714D-892F-2CB5B9123EB8}"/>
              </c:ext>
            </c:extLst>
          </c:dPt>
          <c:dPt>
            <c:idx val="4"/>
            <c:bubble3D val="0"/>
            <c:spPr>
              <a:solidFill>
                <a:srgbClr val="FAA434"/>
              </a:solidFill>
              <a:ln w="19050">
                <a:solidFill>
                  <a:schemeClr val="lt1"/>
                </a:solidFill>
              </a:ln>
              <a:effectLst/>
            </c:spPr>
            <c:extLst>
              <c:ext xmlns:c16="http://schemas.microsoft.com/office/drawing/2014/chart" uri="{C3380CC4-5D6E-409C-BE32-E72D297353CC}">
                <c16:uniqueId val="{00000009-A11A-714D-892F-2CB5B9123EB8}"/>
              </c:ext>
            </c:extLst>
          </c:dPt>
          <c:dPt>
            <c:idx val="5"/>
            <c:bubble3D val="0"/>
            <c:spPr>
              <a:solidFill>
                <a:srgbClr val="B0D235"/>
              </a:solidFill>
              <a:ln w="19050">
                <a:solidFill>
                  <a:schemeClr val="lt1"/>
                </a:solidFill>
              </a:ln>
              <a:effectLst/>
            </c:spPr>
            <c:extLst>
              <c:ext xmlns:c16="http://schemas.microsoft.com/office/drawing/2014/chart" uri="{C3380CC4-5D6E-409C-BE32-E72D297353CC}">
                <c16:uniqueId val="{0000000B-A11A-714D-892F-2CB5B9123EB8}"/>
              </c:ext>
            </c:extLst>
          </c:dPt>
          <c:dPt>
            <c:idx val="6"/>
            <c:bubble3D val="0"/>
            <c:spPr>
              <a:solidFill>
                <a:srgbClr val="2F6B97"/>
              </a:solidFill>
              <a:ln w="19050">
                <a:solidFill>
                  <a:schemeClr val="lt1"/>
                </a:solidFill>
              </a:ln>
              <a:effectLst/>
            </c:spPr>
            <c:extLst>
              <c:ext xmlns:c16="http://schemas.microsoft.com/office/drawing/2014/chart" uri="{C3380CC4-5D6E-409C-BE32-E72D297353CC}">
                <c16:uniqueId val="{0000000D-A11A-714D-892F-2CB5B9123EB8}"/>
              </c:ext>
            </c:extLst>
          </c:dPt>
          <c:dLbls>
            <c:dLbl>
              <c:idx val="0"/>
              <c:layout>
                <c:manualLayout>
                  <c:x val="-0.20231561279373622"/>
                  <c:y val="0.12985160695007242"/>
                </c:manualLayout>
              </c:layout>
              <c:showLegendKey val="0"/>
              <c:showVal val="0"/>
              <c:showCatName val="1"/>
              <c:showSerName val="0"/>
              <c:showPercent val="1"/>
              <c:showBubbleSize val="0"/>
              <c:extLst>
                <c:ext xmlns:c15="http://schemas.microsoft.com/office/drawing/2012/chart" uri="{CE6537A1-D6FC-4f65-9D91-7224C49458BB}">
                  <c15:layout>
                    <c:manualLayout>
                      <c:w val="0.2453105359660247"/>
                      <c:h val="0.1150948496286017"/>
                    </c:manualLayout>
                  </c15:layout>
                </c:ext>
                <c:ext xmlns:c16="http://schemas.microsoft.com/office/drawing/2014/chart" uri="{C3380CC4-5D6E-409C-BE32-E72D297353CC}">
                  <c16:uniqueId val="{00000001-A11A-714D-892F-2CB5B9123EB8}"/>
                </c:ext>
              </c:extLst>
            </c:dLbl>
            <c:dLbl>
              <c:idx val="1"/>
              <c:layout>
                <c:manualLayout>
                  <c:x val="-0.16553115372976132"/>
                  <c:y val="-0.11972752499862795"/>
                </c:manualLayout>
              </c:layout>
              <c:showLegendKey val="0"/>
              <c:showVal val="0"/>
              <c:showCatName val="1"/>
              <c:showSerName val="0"/>
              <c:showPercent val="1"/>
              <c:showBubbleSize val="0"/>
              <c:extLst>
                <c:ext xmlns:c15="http://schemas.microsoft.com/office/drawing/2012/chart" uri="{CE6537A1-D6FC-4f65-9D91-7224C49458BB}">
                  <c15:layout>
                    <c:manualLayout>
                      <c:w val="0.25749473618519308"/>
                      <c:h val="0.15159107325657037"/>
                    </c:manualLayout>
                  </c15:layout>
                </c:ext>
                <c:ext xmlns:c16="http://schemas.microsoft.com/office/drawing/2014/chart" uri="{C3380CC4-5D6E-409C-BE32-E72D297353CC}">
                  <c16:uniqueId val="{00000003-A11A-714D-892F-2CB5B9123EB8}"/>
                </c:ext>
              </c:extLst>
            </c:dLbl>
            <c:dLbl>
              <c:idx val="2"/>
              <c:layout>
                <c:manualLayout>
                  <c:x val="0.20358470329129888"/>
                  <c:y val="-9.093972357271618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478538398952686"/>
                      <c:h val="0.1150948496286017"/>
                    </c:manualLayout>
                  </c15:layout>
                </c:ext>
                <c:ext xmlns:c16="http://schemas.microsoft.com/office/drawing/2014/chart" uri="{C3380CC4-5D6E-409C-BE32-E72D297353CC}">
                  <c16:uniqueId val="{00000005-A11A-714D-892F-2CB5B9123EB8}"/>
                </c:ext>
              </c:extLst>
            </c:dLbl>
            <c:dLbl>
              <c:idx val="3"/>
              <c:layout>
                <c:manualLayout>
                  <c:x val="-0.14385000100733228"/>
                  <c:y val="9.2942203534305767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3288974933483358"/>
                      <c:h val="0.15159107325657037"/>
                    </c:manualLayout>
                  </c15:layout>
                </c:ext>
                <c:ext xmlns:c16="http://schemas.microsoft.com/office/drawing/2014/chart" uri="{C3380CC4-5D6E-409C-BE32-E72D297353CC}">
                  <c16:uniqueId val="{00000007-A11A-714D-892F-2CB5B9123EB8}"/>
                </c:ext>
              </c:extLst>
            </c:dLbl>
            <c:dLbl>
              <c:idx val="4"/>
              <c:layout>
                <c:manualLayout>
                  <c:x val="-3.6878489125640894E-2"/>
                  <c:y val="-6.5425577388588965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4736599685079264"/>
                      <c:h val="0.1150948496286017"/>
                    </c:manualLayout>
                  </c15:layout>
                </c:ext>
                <c:ext xmlns:c16="http://schemas.microsoft.com/office/drawing/2014/chart" uri="{C3380CC4-5D6E-409C-BE32-E72D297353CC}">
                  <c16:uniqueId val="{00000009-A11A-714D-892F-2CB5B9123EB8}"/>
                </c:ext>
              </c:extLst>
            </c:dLbl>
            <c:dLbl>
              <c:idx val="5"/>
              <c:layout>
                <c:manualLayout>
                  <c:x val="0.14909834030906191"/>
                  <c:y val="-8.931363744915629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A11A-714D-892F-2CB5B9123EB8}"/>
                </c:ext>
              </c:extLst>
            </c:dLbl>
            <c:dLbl>
              <c:idx val="6"/>
              <c:layout>
                <c:manualLayout>
                  <c:x val="0.44938971883008949"/>
                  <c:y val="-2.993346304549701E-3"/>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9337823507468067"/>
                      <c:h val="0.16224987577384764"/>
                    </c:manualLayout>
                  </c15:layout>
                </c:ext>
                <c:ext xmlns:c16="http://schemas.microsoft.com/office/drawing/2014/chart" uri="{C3380CC4-5D6E-409C-BE32-E72D297353CC}">
                  <c16:uniqueId val="{0000000D-A11A-714D-892F-2CB5B9123EB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'2005-2018'!$A$15:$A$21</c:f>
              <c:strCache>
                <c:ptCount val="7"/>
                <c:pt idx="0">
                  <c:v>Residential Energy</c:v>
                </c:pt>
                <c:pt idx="1">
                  <c:v>Commercial Energy</c:v>
                </c:pt>
                <c:pt idx="2">
                  <c:v>Transport</c:v>
                </c:pt>
                <c:pt idx="3">
                  <c:v>Water Treatment</c:v>
                </c:pt>
                <c:pt idx="4">
                  <c:v>Agriculture</c:v>
                </c:pt>
                <c:pt idx="5">
                  <c:v>Waste</c:v>
                </c:pt>
                <c:pt idx="6">
                  <c:v>Process &amp; Fugitive Emissions</c:v>
                </c:pt>
              </c:strCache>
            </c:strRef>
          </c:cat>
          <c:val>
            <c:numRef>
              <c:f>'2005-2018'!$B$15:$B$21</c:f>
              <c:numCache>
                <c:formatCode>0%</c:formatCode>
                <c:ptCount val="7"/>
                <c:pt idx="0">
                  <c:v>0.2266471445791762</c:v>
                </c:pt>
                <c:pt idx="1">
                  <c:v>0.22414511021035957</c:v>
                </c:pt>
                <c:pt idx="2">
                  <c:v>0.48007138933322874</c:v>
                </c:pt>
                <c:pt idx="3">
                  <c:v>5.0242625498495301E-4</c:v>
                </c:pt>
                <c:pt idx="4">
                  <c:v>2.7281629951967125E-3</c:v>
                </c:pt>
                <c:pt idx="5">
                  <c:v>1.1463985124733076E-2</c:v>
                </c:pt>
                <c:pt idx="6">
                  <c:v>5.4441781502320763E-2</c:v>
                </c:pt>
              </c:numCache>
            </c:numRef>
          </c:val>
          <c:extLst>
            <c:ext xmlns:c16="http://schemas.microsoft.com/office/drawing/2014/chart" uri="{C3380CC4-5D6E-409C-BE32-E72D297353CC}">
              <c16:uniqueId val="{0000000E-A11A-714D-892F-2CB5B9123EB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0665774727177"/>
          <c:y val="0.31534368620589093"/>
          <c:w val="0.75174717284232684"/>
          <c:h val="0.46536745406824143"/>
        </c:manualLayout>
      </c:layout>
      <c:pieChart>
        <c:varyColors val="1"/>
        <c:ser>
          <c:idx val="0"/>
          <c:order val="0"/>
          <c:dPt>
            <c:idx val="0"/>
            <c:bubble3D val="0"/>
            <c:spPr>
              <a:solidFill>
                <a:srgbClr val="0087CD"/>
              </a:solidFill>
              <a:ln w="19050">
                <a:solidFill>
                  <a:schemeClr val="lt1"/>
                </a:solidFill>
              </a:ln>
              <a:effectLst/>
            </c:spPr>
            <c:extLst>
              <c:ext xmlns:c16="http://schemas.microsoft.com/office/drawing/2014/chart" uri="{C3380CC4-5D6E-409C-BE32-E72D297353CC}">
                <c16:uniqueId val="{00000001-99D4-F24E-A28D-ADF18CEE2083}"/>
              </c:ext>
            </c:extLst>
          </c:dPt>
          <c:dPt>
            <c:idx val="1"/>
            <c:bubble3D val="0"/>
            <c:spPr>
              <a:solidFill>
                <a:srgbClr val="F15B5B"/>
              </a:solidFill>
              <a:ln w="19050">
                <a:solidFill>
                  <a:schemeClr val="lt1"/>
                </a:solidFill>
              </a:ln>
              <a:effectLst/>
            </c:spPr>
            <c:extLst>
              <c:ext xmlns:c16="http://schemas.microsoft.com/office/drawing/2014/chart" uri="{C3380CC4-5D6E-409C-BE32-E72D297353CC}">
                <c16:uniqueId val="{00000003-99D4-F24E-A28D-ADF18CEE2083}"/>
              </c:ext>
            </c:extLst>
          </c:dPt>
          <c:dPt>
            <c:idx val="2"/>
            <c:bubble3D val="0"/>
            <c:spPr>
              <a:solidFill>
                <a:srgbClr val="546670"/>
              </a:solidFill>
              <a:ln w="19050">
                <a:solidFill>
                  <a:schemeClr val="lt1"/>
                </a:solidFill>
              </a:ln>
              <a:effectLst/>
            </c:spPr>
            <c:extLst>
              <c:ext xmlns:c16="http://schemas.microsoft.com/office/drawing/2014/chart" uri="{C3380CC4-5D6E-409C-BE32-E72D297353CC}">
                <c16:uniqueId val="{00000005-99D4-F24E-A28D-ADF18CEE2083}"/>
              </c:ext>
            </c:extLst>
          </c:dPt>
          <c:dPt>
            <c:idx val="3"/>
            <c:bubble3D val="0"/>
            <c:spPr>
              <a:solidFill>
                <a:srgbClr val="FAA434"/>
              </a:solidFill>
              <a:ln w="19050">
                <a:solidFill>
                  <a:schemeClr val="lt1"/>
                </a:solidFill>
              </a:ln>
              <a:effectLst/>
            </c:spPr>
            <c:extLst>
              <c:ext xmlns:c16="http://schemas.microsoft.com/office/drawing/2014/chart" uri="{C3380CC4-5D6E-409C-BE32-E72D297353CC}">
                <c16:uniqueId val="{00000007-99D4-F24E-A28D-ADF18CEE2083}"/>
              </c:ext>
            </c:extLst>
          </c:dPt>
          <c:dLbls>
            <c:dLbl>
              <c:idx val="0"/>
              <c:layout>
                <c:manualLayout>
                  <c:x val="-0.18848620752197068"/>
                  <c:y val="-7.1284631087780756E-2"/>
                </c:manualLayout>
              </c:layout>
              <c:showLegendKey val="0"/>
              <c:showVal val="0"/>
              <c:showCatName val="1"/>
              <c:showSerName val="0"/>
              <c:showPercent val="1"/>
              <c:showBubbleSize val="0"/>
              <c:extLst>
                <c:ext xmlns:c15="http://schemas.microsoft.com/office/drawing/2012/chart" uri="{CE6537A1-D6FC-4f65-9D91-7224C49458BB}">
                  <c15:layout>
                    <c:manualLayout>
                      <c:w val="0.25910473144063145"/>
                      <c:h val="0.11405555555555555"/>
                    </c:manualLayout>
                  </c15:layout>
                </c:ext>
                <c:ext xmlns:c16="http://schemas.microsoft.com/office/drawing/2014/chart" uri="{C3380CC4-5D6E-409C-BE32-E72D297353CC}">
                  <c16:uniqueId val="{00000001-99D4-F24E-A28D-ADF18CEE2083}"/>
                </c:ext>
              </c:extLst>
            </c:dLbl>
            <c:dLbl>
              <c:idx val="1"/>
              <c:layout>
                <c:manualLayout>
                  <c:x val="0.25174222191915563"/>
                  <c:y val="6.023257509477981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9D4-F24E-A28D-ADF18CEE2083}"/>
                </c:ext>
              </c:extLst>
            </c:dLbl>
            <c:dLbl>
              <c:idx val="2"/>
              <c:layout>
                <c:manualLayout>
                  <c:x val="-7.2847166625763404E-2"/>
                  <c:y val="-2.169466316710411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9D4-F24E-A28D-ADF18CEE2083}"/>
                </c:ext>
              </c:extLst>
            </c:dLbl>
            <c:dLbl>
              <c:idx val="3"/>
              <c:layout>
                <c:manualLayout>
                  <c:x val="5.6233818951090093E-2"/>
                  <c:y val="-2.034295713035870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9D4-F24E-A28D-ADF18CEE208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Outputs!$W$5:$W$8</c:f>
              <c:strCache>
                <c:ptCount val="4"/>
                <c:pt idx="0">
                  <c:v>Electricity</c:v>
                </c:pt>
                <c:pt idx="1">
                  <c:v>Natural Gas</c:v>
                </c:pt>
                <c:pt idx="2">
                  <c:v>Fuel Oil</c:v>
                </c:pt>
                <c:pt idx="3">
                  <c:v>LPG</c:v>
                </c:pt>
              </c:strCache>
            </c:strRef>
          </c:cat>
          <c:val>
            <c:numRef>
              <c:f>Outputs!$Y$5:$Y$8</c:f>
              <c:numCache>
                <c:formatCode>0%</c:formatCode>
                <c:ptCount val="4"/>
                <c:pt idx="0">
                  <c:v>0.60072657679011143</c:v>
                </c:pt>
                <c:pt idx="1">
                  <c:v>0.37405676443000929</c:v>
                </c:pt>
                <c:pt idx="2">
                  <c:v>1.935516053232338E-2</c:v>
                </c:pt>
                <c:pt idx="3">
                  <c:v>5.8614982475560257E-3</c:v>
                </c:pt>
              </c:numCache>
            </c:numRef>
          </c:val>
          <c:extLst>
            <c:ext xmlns:c16="http://schemas.microsoft.com/office/drawing/2014/chart" uri="{C3380CC4-5D6E-409C-BE32-E72D297353CC}">
              <c16:uniqueId val="{00000008-99D4-F24E-A28D-ADF18CEE2083}"/>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86739344133042"/>
          <c:y val="0.3302004957713619"/>
          <c:w val="0.73914449263729554"/>
          <c:h val="0.44700641586468359"/>
        </c:manualLayout>
      </c:layout>
      <c:pieChart>
        <c:varyColors val="1"/>
        <c:ser>
          <c:idx val="0"/>
          <c:order val="0"/>
          <c:dPt>
            <c:idx val="0"/>
            <c:bubble3D val="0"/>
            <c:spPr>
              <a:solidFill>
                <a:srgbClr val="0087CD"/>
              </a:solidFill>
              <a:ln w="19050">
                <a:solidFill>
                  <a:schemeClr val="lt1"/>
                </a:solidFill>
              </a:ln>
              <a:effectLst/>
            </c:spPr>
            <c:extLst>
              <c:ext xmlns:c16="http://schemas.microsoft.com/office/drawing/2014/chart" uri="{C3380CC4-5D6E-409C-BE32-E72D297353CC}">
                <c16:uniqueId val="{00000001-F2CF-774A-917E-329760ECF1BF}"/>
              </c:ext>
            </c:extLst>
          </c:dPt>
          <c:dPt>
            <c:idx val="1"/>
            <c:bubble3D val="0"/>
            <c:spPr>
              <a:solidFill>
                <a:srgbClr val="F15B5B"/>
              </a:solidFill>
              <a:ln w="19050">
                <a:solidFill>
                  <a:schemeClr val="lt1"/>
                </a:solidFill>
              </a:ln>
              <a:effectLst/>
            </c:spPr>
            <c:extLst>
              <c:ext xmlns:c16="http://schemas.microsoft.com/office/drawing/2014/chart" uri="{C3380CC4-5D6E-409C-BE32-E72D297353CC}">
                <c16:uniqueId val="{00000003-F2CF-774A-917E-329760ECF1BF}"/>
              </c:ext>
            </c:extLst>
          </c:dPt>
          <c:dPt>
            <c:idx val="2"/>
            <c:bubble3D val="0"/>
            <c:spPr>
              <a:solidFill>
                <a:srgbClr val="546670"/>
              </a:solidFill>
              <a:ln w="19050">
                <a:solidFill>
                  <a:schemeClr val="lt1"/>
                </a:solidFill>
              </a:ln>
              <a:effectLst/>
            </c:spPr>
            <c:extLst>
              <c:ext xmlns:c16="http://schemas.microsoft.com/office/drawing/2014/chart" uri="{C3380CC4-5D6E-409C-BE32-E72D297353CC}">
                <c16:uniqueId val="{00000005-F2CF-774A-917E-329760ECF1BF}"/>
              </c:ext>
            </c:extLst>
          </c:dPt>
          <c:dPt>
            <c:idx val="3"/>
            <c:bubble3D val="0"/>
            <c:spPr>
              <a:solidFill>
                <a:srgbClr val="FAA434"/>
              </a:solidFill>
              <a:ln w="19050">
                <a:solidFill>
                  <a:schemeClr val="lt1"/>
                </a:solidFill>
              </a:ln>
              <a:effectLst/>
            </c:spPr>
            <c:extLst>
              <c:ext xmlns:c16="http://schemas.microsoft.com/office/drawing/2014/chart" uri="{C3380CC4-5D6E-409C-BE32-E72D297353CC}">
                <c16:uniqueId val="{00000007-F2CF-774A-917E-329760ECF1BF}"/>
              </c:ext>
            </c:extLst>
          </c:dPt>
          <c:dLbls>
            <c:dLbl>
              <c:idx val="0"/>
              <c:layout>
                <c:manualLayout>
                  <c:x val="-0.21757537208945144"/>
                  <c:y val="-0.17047229512977544"/>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3460424062262727"/>
                      <c:h val="0.11220370370370371"/>
                    </c:manualLayout>
                  </c15:layout>
                </c:ext>
                <c:ext xmlns:c16="http://schemas.microsoft.com/office/drawing/2014/chart" uri="{C3380CC4-5D6E-409C-BE32-E72D297353CC}">
                  <c16:uniqueId val="{00000001-F2CF-774A-917E-329760ECF1BF}"/>
                </c:ext>
              </c:extLst>
            </c:dLbl>
            <c:dLbl>
              <c:idx val="1"/>
              <c:layout>
                <c:manualLayout>
                  <c:x val="0.21573551337369321"/>
                  <c:y val="9.703499562554680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2CF-774A-917E-329760ECF1BF}"/>
                </c:ext>
              </c:extLst>
            </c:dLbl>
            <c:dLbl>
              <c:idx val="2"/>
              <c:layout>
                <c:manualLayout>
                  <c:x val="-4.3951460969967084E-2"/>
                  <c:y val="-2.524992709244677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2CF-774A-917E-329760ECF1BF}"/>
                </c:ext>
              </c:extLst>
            </c:dLbl>
            <c:dLbl>
              <c:idx val="3"/>
              <c:layout>
                <c:manualLayout>
                  <c:x val="6.903340247090807E-2"/>
                  <c:y val="-2.475707203266258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2CF-774A-917E-329760ECF1BF}"/>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Outputs!$W$5:$W$8</c:f>
              <c:strCache>
                <c:ptCount val="4"/>
                <c:pt idx="0">
                  <c:v>Electricity</c:v>
                </c:pt>
                <c:pt idx="1">
                  <c:v>Natural Gas</c:v>
                </c:pt>
                <c:pt idx="2">
                  <c:v>Fuel Oil</c:v>
                </c:pt>
                <c:pt idx="3">
                  <c:v>LPG</c:v>
                </c:pt>
              </c:strCache>
            </c:strRef>
          </c:cat>
          <c:val>
            <c:numRef>
              <c:f>Outputs!$X$5:$X$8</c:f>
              <c:numCache>
                <c:formatCode>0%</c:formatCode>
                <c:ptCount val="4"/>
                <c:pt idx="0">
                  <c:v>0.7138419756858333</c:v>
                </c:pt>
                <c:pt idx="1">
                  <c:v>0.25820589715994374</c:v>
                </c:pt>
                <c:pt idx="2">
                  <c:v>2.4207489025027864E-2</c:v>
                </c:pt>
                <c:pt idx="3">
                  <c:v>3.7446381291951496E-3</c:v>
                </c:pt>
              </c:numCache>
            </c:numRef>
          </c:val>
          <c:extLst>
            <c:ext xmlns:c16="http://schemas.microsoft.com/office/drawing/2014/chart" uri="{C3380CC4-5D6E-409C-BE32-E72D297353CC}">
              <c16:uniqueId val="{00000008-F2CF-774A-917E-329760ECF1BF}"/>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b="1" dirty="0">
                <a:solidFill>
                  <a:schemeClr val="tx1"/>
                </a:solidFill>
              </a:rPr>
              <a:t>Prince</a:t>
            </a:r>
            <a:r>
              <a:rPr lang="en-US" sz="2400" b="1" baseline="0" dirty="0">
                <a:solidFill>
                  <a:schemeClr val="tx1"/>
                </a:solidFill>
              </a:rPr>
              <a:t> George’s County </a:t>
            </a:r>
            <a:r>
              <a:rPr lang="en-US" sz="2400" b="1" dirty="0">
                <a:solidFill>
                  <a:schemeClr val="tx1"/>
                </a:solidFill>
              </a:rPr>
              <a:t>Electricity Consumption by Building Type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Inputs!$M$7</c:f>
              <c:strCache>
                <c:ptCount val="1"/>
                <c:pt idx="0">
                  <c:v>Residential Electicity</c:v>
                </c:pt>
              </c:strCache>
            </c:strRef>
          </c:tx>
          <c:spPr>
            <a:solidFill>
              <a:schemeClr val="accent1"/>
            </a:solidFill>
            <a:ln>
              <a:noFill/>
            </a:ln>
            <a:effectLst/>
          </c:spPr>
          <c:invertIfNegative val="0"/>
          <c:dPt>
            <c:idx val="0"/>
            <c:invertIfNegative val="0"/>
            <c:bubble3D val="0"/>
            <c:spPr>
              <a:solidFill>
                <a:srgbClr val="0087CD"/>
              </a:solidFill>
              <a:ln>
                <a:noFill/>
              </a:ln>
              <a:effectLst/>
            </c:spPr>
            <c:extLst>
              <c:ext xmlns:c16="http://schemas.microsoft.com/office/drawing/2014/chart" uri="{C3380CC4-5D6E-409C-BE32-E72D297353CC}">
                <c16:uniqueId val="{00000002-C6AE-9B4B-A2DE-E2633F28F1BC}"/>
              </c:ext>
            </c:extLst>
          </c:dPt>
          <c:dPt>
            <c:idx val="1"/>
            <c:invertIfNegative val="0"/>
            <c:bubble3D val="0"/>
            <c:spPr>
              <a:solidFill>
                <a:srgbClr val="0087CD"/>
              </a:solidFill>
              <a:ln>
                <a:noFill/>
              </a:ln>
              <a:effectLst/>
            </c:spPr>
            <c:extLst>
              <c:ext xmlns:c16="http://schemas.microsoft.com/office/drawing/2014/chart" uri="{C3380CC4-5D6E-409C-BE32-E72D297353CC}">
                <c16:uniqueId val="{00000003-C6AE-9B4B-A2DE-E2633F28F1BC}"/>
              </c:ext>
            </c:extLst>
          </c:dPt>
          <c:cat>
            <c:numRef>
              <c:f>Inputs!$N$6:$O$6</c:f>
              <c:numCache>
                <c:formatCode>General</c:formatCode>
                <c:ptCount val="2"/>
                <c:pt idx="0">
                  <c:v>2005</c:v>
                </c:pt>
                <c:pt idx="1">
                  <c:v>2018</c:v>
                </c:pt>
              </c:numCache>
            </c:numRef>
          </c:cat>
          <c:val>
            <c:numRef>
              <c:f>Inputs!$N$7:$O$7</c:f>
              <c:numCache>
                <c:formatCode>_(* #,##0.00_);_(* \(#,##0.00\);_(* "-"??_);_(@_)</c:formatCode>
                <c:ptCount val="2"/>
                <c:pt idx="0">
                  <c:v>3523.4112140000002</c:v>
                </c:pt>
                <c:pt idx="1">
                  <c:v>3414.894366</c:v>
                </c:pt>
              </c:numCache>
            </c:numRef>
          </c:val>
          <c:extLst>
            <c:ext xmlns:c16="http://schemas.microsoft.com/office/drawing/2014/chart" uri="{C3380CC4-5D6E-409C-BE32-E72D297353CC}">
              <c16:uniqueId val="{00000000-C6AE-9B4B-A2DE-E2633F28F1BC}"/>
            </c:ext>
          </c:extLst>
        </c:ser>
        <c:ser>
          <c:idx val="1"/>
          <c:order val="1"/>
          <c:tx>
            <c:strRef>
              <c:f>Inputs!$M$8</c:f>
              <c:strCache>
                <c:ptCount val="1"/>
                <c:pt idx="0">
                  <c:v>Commercial Electricity</c:v>
                </c:pt>
              </c:strCache>
            </c:strRef>
          </c:tx>
          <c:spPr>
            <a:solidFill>
              <a:srgbClr val="F15B5B"/>
            </a:solidFill>
            <a:ln>
              <a:noFill/>
            </a:ln>
            <a:effectLst/>
          </c:spPr>
          <c:invertIfNegative val="0"/>
          <c:cat>
            <c:numRef>
              <c:f>Inputs!$N$6:$O$6</c:f>
              <c:numCache>
                <c:formatCode>General</c:formatCode>
                <c:ptCount val="2"/>
                <c:pt idx="0">
                  <c:v>2005</c:v>
                </c:pt>
                <c:pt idx="1">
                  <c:v>2018</c:v>
                </c:pt>
              </c:numCache>
            </c:numRef>
          </c:cat>
          <c:val>
            <c:numRef>
              <c:f>Inputs!$N$8:$O$8</c:f>
              <c:numCache>
                <c:formatCode>_(* #,##0.00_);_(* \(#,##0.00\);_(* "-"??_);_(@_)</c:formatCode>
                <c:ptCount val="2"/>
                <c:pt idx="0">
                  <c:v>4586.263078</c:v>
                </c:pt>
                <c:pt idx="1">
                  <c:v>4469.9362300000003</c:v>
                </c:pt>
              </c:numCache>
            </c:numRef>
          </c:val>
          <c:extLst>
            <c:ext xmlns:c16="http://schemas.microsoft.com/office/drawing/2014/chart" uri="{C3380CC4-5D6E-409C-BE32-E72D297353CC}">
              <c16:uniqueId val="{00000001-C6AE-9B4B-A2DE-E2633F28F1BC}"/>
            </c:ext>
          </c:extLst>
        </c:ser>
        <c:dLbls>
          <c:showLegendKey val="0"/>
          <c:showVal val="0"/>
          <c:showCatName val="0"/>
          <c:showSerName val="0"/>
          <c:showPercent val="0"/>
          <c:showBubbleSize val="0"/>
        </c:dLbls>
        <c:gapWidth val="150"/>
        <c:overlap val="100"/>
        <c:axId val="841113039"/>
        <c:axId val="841150015"/>
      </c:barChart>
      <c:catAx>
        <c:axId val="841113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41150015"/>
        <c:crosses val="autoZero"/>
        <c:auto val="1"/>
        <c:lblAlgn val="ctr"/>
        <c:lblOffset val="100"/>
        <c:noMultiLvlLbl val="0"/>
      </c:catAx>
      <c:valAx>
        <c:axId val="8411500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solidFill>
                      <a:schemeClr val="tx1"/>
                    </a:solidFill>
                  </a:rPr>
                  <a:t>Consumption (GWh)</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411130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b="1" dirty="0">
                <a:solidFill>
                  <a:schemeClr val="tx1"/>
                </a:solidFill>
              </a:rPr>
              <a:t>Prince George’s County Electricity Emissions by Building Type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4746597820059452"/>
          <c:y val="0.19128710994459025"/>
          <c:w val="0.73006669196103269"/>
          <c:h val="0.63265106445027708"/>
        </c:manualLayout>
      </c:layout>
      <c:barChart>
        <c:barDir val="col"/>
        <c:grouping val="stacked"/>
        <c:varyColors val="0"/>
        <c:ser>
          <c:idx val="0"/>
          <c:order val="0"/>
          <c:tx>
            <c:strRef>
              <c:f>Outputs!$R$28</c:f>
              <c:strCache>
                <c:ptCount val="1"/>
                <c:pt idx="0">
                  <c:v>Residential Electicity</c:v>
                </c:pt>
              </c:strCache>
            </c:strRef>
          </c:tx>
          <c:spPr>
            <a:solidFill>
              <a:srgbClr val="0087CD"/>
            </a:solidFill>
            <a:ln>
              <a:noFill/>
            </a:ln>
            <a:effectLst/>
          </c:spPr>
          <c:invertIfNegative val="0"/>
          <c:cat>
            <c:numRef>
              <c:f>Outputs!$S$27:$T$27</c:f>
              <c:numCache>
                <c:formatCode>General</c:formatCode>
                <c:ptCount val="2"/>
                <c:pt idx="0">
                  <c:v>2005</c:v>
                </c:pt>
                <c:pt idx="1">
                  <c:v>2018</c:v>
                </c:pt>
              </c:numCache>
            </c:numRef>
          </c:cat>
          <c:val>
            <c:numRef>
              <c:f>Outputs!$S$28:$T$28</c:f>
              <c:numCache>
                <c:formatCode>_(* #,##0_);_(* \(#,##0\);_(* "-"??_);_(@_)</c:formatCode>
                <c:ptCount val="2"/>
                <c:pt idx="0">
                  <c:v>1830575.5250627</c:v>
                </c:pt>
                <c:pt idx="1">
                  <c:v>1115119</c:v>
                </c:pt>
              </c:numCache>
            </c:numRef>
          </c:val>
          <c:extLst>
            <c:ext xmlns:c16="http://schemas.microsoft.com/office/drawing/2014/chart" uri="{C3380CC4-5D6E-409C-BE32-E72D297353CC}">
              <c16:uniqueId val="{00000000-4298-6942-AC9E-E7A338497DEB}"/>
            </c:ext>
          </c:extLst>
        </c:ser>
        <c:ser>
          <c:idx val="1"/>
          <c:order val="1"/>
          <c:tx>
            <c:strRef>
              <c:f>Outputs!$R$29</c:f>
              <c:strCache>
                <c:ptCount val="1"/>
                <c:pt idx="0">
                  <c:v>Commercial Electricity</c:v>
                </c:pt>
              </c:strCache>
            </c:strRef>
          </c:tx>
          <c:spPr>
            <a:solidFill>
              <a:srgbClr val="F15B5B"/>
            </a:solidFill>
            <a:ln>
              <a:noFill/>
            </a:ln>
            <a:effectLst/>
          </c:spPr>
          <c:invertIfNegative val="0"/>
          <c:cat>
            <c:numRef>
              <c:f>Outputs!$S$27:$T$27</c:f>
              <c:numCache>
                <c:formatCode>General</c:formatCode>
                <c:ptCount val="2"/>
                <c:pt idx="0">
                  <c:v>2005</c:v>
                </c:pt>
                <c:pt idx="1">
                  <c:v>2018</c:v>
                </c:pt>
              </c:numCache>
            </c:numRef>
          </c:cat>
          <c:val>
            <c:numRef>
              <c:f>Outputs!$S$29:$T$29</c:f>
              <c:numCache>
                <c:formatCode>_(* #,##0_);_(* \(#,##0\);_(* "-"??_);_(@_)</c:formatCode>
                <c:ptCount val="2"/>
                <c:pt idx="0">
                  <c:v>2382776.3585262601</c:v>
                </c:pt>
                <c:pt idx="1">
                  <c:v>1459638</c:v>
                </c:pt>
              </c:numCache>
            </c:numRef>
          </c:val>
          <c:extLst>
            <c:ext xmlns:c16="http://schemas.microsoft.com/office/drawing/2014/chart" uri="{C3380CC4-5D6E-409C-BE32-E72D297353CC}">
              <c16:uniqueId val="{00000001-4298-6942-AC9E-E7A338497DEB}"/>
            </c:ext>
          </c:extLst>
        </c:ser>
        <c:dLbls>
          <c:showLegendKey val="0"/>
          <c:showVal val="0"/>
          <c:showCatName val="0"/>
          <c:showSerName val="0"/>
          <c:showPercent val="0"/>
          <c:showBubbleSize val="0"/>
        </c:dLbls>
        <c:gapWidth val="150"/>
        <c:overlap val="100"/>
        <c:axId val="736458351"/>
        <c:axId val="806089951"/>
      </c:barChart>
      <c:catAx>
        <c:axId val="736458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06089951"/>
        <c:crosses val="autoZero"/>
        <c:auto val="1"/>
        <c:lblAlgn val="ctr"/>
        <c:lblOffset val="100"/>
        <c:noMultiLvlLbl val="0"/>
      </c:catAx>
      <c:valAx>
        <c:axId val="8060899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solidFill>
                      <a:schemeClr val="tx1"/>
                    </a:solidFill>
                  </a:rPr>
                  <a:t>Million Metric Tons CO2e</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36458351"/>
        <c:crosses val="autoZero"/>
        <c:crossBetween val="between"/>
        <c:dispUnits>
          <c:builtInUnit val="million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b="1" dirty="0">
                <a:solidFill>
                  <a:schemeClr val="tx1"/>
                </a:solidFill>
              </a:rPr>
              <a:t>Prince George’s County Commercial kWh/Sq. Foot</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947479913830123"/>
          <c:y val="0.19553703703703704"/>
          <c:w val="0.80710506768354462"/>
          <c:h val="0.73746617089530475"/>
        </c:manualLayout>
      </c:layout>
      <c:barChart>
        <c:barDir val="col"/>
        <c:grouping val="clustered"/>
        <c:varyColors val="0"/>
        <c:ser>
          <c:idx val="0"/>
          <c:order val="0"/>
          <c:tx>
            <c:strRef>
              <c:f>Inputs!$M$58</c:f>
              <c:strCache>
                <c:ptCount val="1"/>
                <c:pt idx="0">
                  <c:v>Commercial kWh/Sq Foot</c:v>
                </c:pt>
              </c:strCache>
            </c:strRef>
          </c:tx>
          <c:spPr>
            <a:solidFill>
              <a:srgbClr val="0087CD"/>
            </a:solidFill>
            <a:ln>
              <a:noFill/>
            </a:ln>
            <a:effectLst/>
          </c:spPr>
          <c:invertIfNegative val="0"/>
          <c:cat>
            <c:numRef>
              <c:f>Inputs!$N$57:$O$57</c:f>
              <c:numCache>
                <c:formatCode>General</c:formatCode>
                <c:ptCount val="2"/>
                <c:pt idx="0">
                  <c:v>2005</c:v>
                </c:pt>
                <c:pt idx="1">
                  <c:v>2018</c:v>
                </c:pt>
              </c:numCache>
            </c:numRef>
          </c:cat>
          <c:val>
            <c:numRef>
              <c:f>Inputs!$N$58:$O$58</c:f>
              <c:numCache>
                <c:formatCode>General</c:formatCode>
                <c:ptCount val="2"/>
                <c:pt idx="0">
                  <c:v>36.010853500924171</c:v>
                </c:pt>
                <c:pt idx="1">
                  <c:v>30.599679999452349</c:v>
                </c:pt>
              </c:numCache>
            </c:numRef>
          </c:val>
          <c:extLst>
            <c:ext xmlns:c16="http://schemas.microsoft.com/office/drawing/2014/chart" uri="{C3380CC4-5D6E-409C-BE32-E72D297353CC}">
              <c16:uniqueId val="{00000000-D4B9-454D-A5E5-59AE612FD908}"/>
            </c:ext>
          </c:extLst>
        </c:ser>
        <c:dLbls>
          <c:showLegendKey val="0"/>
          <c:showVal val="0"/>
          <c:showCatName val="0"/>
          <c:showSerName val="0"/>
          <c:showPercent val="0"/>
          <c:showBubbleSize val="0"/>
        </c:dLbls>
        <c:gapWidth val="219"/>
        <c:overlap val="-27"/>
        <c:axId val="789783679"/>
        <c:axId val="431946095"/>
      </c:barChart>
      <c:catAx>
        <c:axId val="789783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31946095"/>
        <c:crosses val="autoZero"/>
        <c:auto val="1"/>
        <c:lblAlgn val="ctr"/>
        <c:lblOffset val="100"/>
        <c:noMultiLvlLbl val="0"/>
      </c:catAx>
      <c:valAx>
        <c:axId val="431946095"/>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solidFill>
                      <a:schemeClr val="tx1"/>
                    </a:solidFill>
                  </a:rPr>
                  <a:t>kWh/Sq.</a:t>
                </a:r>
                <a:r>
                  <a:rPr lang="en-US" sz="1600" baseline="0" dirty="0">
                    <a:solidFill>
                      <a:schemeClr val="tx1"/>
                    </a:solidFill>
                  </a:rPr>
                  <a:t> Foot</a:t>
                </a:r>
                <a:endParaRPr lang="en-US" sz="1600" dirty="0">
                  <a:solidFill>
                    <a:schemeClr val="tx1"/>
                  </a:solidFill>
                </a:endParaRP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897836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12-17T10:14:03.324" idx="11">
    <p:pos x="10" y="10"/>
    <p:text>Slide numbers added to all slides.</p:text>
    <p:extLst>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0-12-17T10:05:39.808" idx="10">
    <p:pos x="10" y="10"/>
    <p:text>Removed Donzell contact info from this slide per Mary request.</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12-17T09:57:15.089" idx="2">
    <p:pos x="10" y="10"/>
    <p:text>Ben pass off to Joe here to get raise of hands on each Guiding Principles (who has it ranked #1?)</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12-17T09:58:06.743" idx="3">
    <p:pos x="10" y="10"/>
    <p:text>As noted by Jeff in email, cut back significantly on methodolgoy slides here. Much more visual + less text.</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12-17T10:00:43.654" idx="4">
    <p:pos x="10" y="10"/>
    <p:text>Mary, adjusted language on this slide a bit to tie it more to what Mitigation Work Group will be doing (leveraging data presented here to inform decision making process related to action selection/prioritization)</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12-17T10:01:31.855" idx="5">
    <p:pos x="10" y="10"/>
    <p:text>Inserted stop after Tim's presentation for questions.</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12-17T10:01:47.807" idx="6">
    <p:pos x="10" y="10"/>
    <p:text>Removed the vocabulary slide that had ~8 definitions on it, but important to incldue this slide explaining difference between resilience + adaptation (commonly accepted understanding of two terms).</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12-17T10:03:24.944" idx="7">
    <p:pos x="10" y="10"/>
    <p:text>Removed commitment to specific date outside of the January Adaptation Work Group meeting.</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12-17T10:04:19.319" idx="8">
    <p:pos x="10" y="10"/>
    <p:text>Made JSA font size larger throughout where possible.</p:text>
    <p:extLst>
      <p:ext uri="{C676402C-5697-4E1C-873F-D02D1690AC5C}">
        <p15:threadingInfo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12-17T10:05:27.350" idx="9">
    <p:pos x="10" y="10"/>
    <p:text>Removed schedule from this slide per Mary request.</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795320-63EC-433C-8629-164F593C444F}" type="doc">
      <dgm:prSet loTypeId="urn:microsoft.com/office/officeart/2005/8/layout/process1" loCatId="process" qsTypeId="urn:microsoft.com/office/officeart/2005/8/quickstyle/3d3" qsCatId="3D" csTypeId="urn:microsoft.com/office/officeart/2005/8/colors/accent2_3" csCatId="accent2" phldr="1"/>
      <dgm:spPr/>
    </dgm:pt>
    <dgm:pt modelId="{32F4FC02-5768-4B69-BC1E-73227F62E5E0}">
      <dgm:prSet phldrT="[Text]"/>
      <dgm:spPr/>
      <dgm:t>
        <a:bodyPr/>
        <a:lstStyle/>
        <a:p>
          <a:r>
            <a:rPr lang="en-US" dirty="0"/>
            <a:t>Brainstorm</a:t>
          </a:r>
        </a:p>
        <a:p>
          <a:r>
            <a:rPr lang="en-US" dirty="0"/>
            <a:t>Long List</a:t>
          </a:r>
        </a:p>
      </dgm:t>
    </dgm:pt>
    <dgm:pt modelId="{4995E1B6-DFDE-4470-926B-F83567E22273}" type="parTrans" cxnId="{7789A6ED-469E-4E44-A372-80BD63E7D875}">
      <dgm:prSet/>
      <dgm:spPr/>
      <dgm:t>
        <a:bodyPr/>
        <a:lstStyle/>
        <a:p>
          <a:endParaRPr lang="en-US"/>
        </a:p>
      </dgm:t>
    </dgm:pt>
    <dgm:pt modelId="{6ABFEA7B-731E-4AA2-8AD7-322DB6C29340}" type="sibTrans" cxnId="{7789A6ED-469E-4E44-A372-80BD63E7D875}">
      <dgm:prSet/>
      <dgm:spPr/>
      <dgm:t>
        <a:bodyPr/>
        <a:lstStyle/>
        <a:p>
          <a:endParaRPr lang="en-US" dirty="0"/>
        </a:p>
      </dgm:t>
    </dgm:pt>
    <dgm:pt modelId="{4001D30E-51E2-44AC-A6A7-520C247E2CA6}">
      <dgm:prSet phldrT="[Text]"/>
      <dgm:spPr/>
      <dgm:t>
        <a:bodyPr/>
        <a:lstStyle/>
        <a:p>
          <a:r>
            <a:rPr lang="en-US" dirty="0"/>
            <a:t>Refine List Using Guiding Principles</a:t>
          </a:r>
        </a:p>
      </dgm:t>
    </dgm:pt>
    <dgm:pt modelId="{4A58802D-3E59-4361-B2E1-A57730814C18}" type="parTrans" cxnId="{C7C1FAE9-9922-403B-9E01-ADCBB0EED513}">
      <dgm:prSet/>
      <dgm:spPr/>
      <dgm:t>
        <a:bodyPr/>
        <a:lstStyle/>
        <a:p>
          <a:endParaRPr lang="en-US"/>
        </a:p>
      </dgm:t>
    </dgm:pt>
    <dgm:pt modelId="{C89FDD54-8CED-4910-AF9C-26D74682143A}" type="sibTrans" cxnId="{C7C1FAE9-9922-403B-9E01-ADCBB0EED513}">
      <dgm:prSet/>
      <dgm:spPr/>
      <dgm:t>
        <a:bodyPr/>
        <a:lstStyle/>
        <a:p>
          <a:endParaRPr lang="en-US" dirty="0"/>
        </a:p>
      </dgm:t>
    </dgm:pt>
    <dgm:pt modelId="{F422096F-BA37-45B3-B140-790B4A05BD50}">
      <dgm:prSet phldrT="[Text]"/>
      <dgm:spPr/>
      <dgm:t>
        <a:bodyPr/>
        <a:lstStyle/>
        <a:p>
          <a:r>
            <a:rPr lang="en-US" dirty="0"/>
            <a:t>Establish Top Priority Actions</a:t>
          </a:r>
        </a:p>
      </dgm:t>
    </dgm:pt>
    <dgm:pt modelId="{1CFEAD5E-86C5-4881-85EC-7FAD12D97C6E}" type="parTrans" cxnId="{8A1A6C61-56BD-4977-BE26-0C7F03E9D069}">
      <dgm:prSet/>
      <dgm:spPr/>
      <dgm:t>
        <a:bodyPr/>
        <a:lstStyle/>
        <a:p>
          <a:endParaRPr lang="en-US"/>
        </a:p>
      </dgm:t>
    </dgm:pt>
    <dgm:pt modelId="{8F30D9A6-03EE-4A62-88DE-BC244582105E}" type="sibTrans" cxnId="{8A1A6C61-56BD-4977-BE26-0C7F03E9D069}">
      <dgm:prSet/>
      <dgm:spPr/>
      <dgm:t>
        <a:bodyPr/>
        <a:lstStyle/>
        <a:p>
          <a:endParaRPr lang="en-US"/>
        </a:p>
      </dgm:t>
    </dgm:pt>
    <dgm:pt modelId="{2E9C89AD-0A7B-4ACF-87F7-31524F48E0D8}" type="pres">
      <dgm:prSet presAssocID="{32795320-63EC-433C-8629-164F593C444F}" presName="Name0" presStyleCnt="0">
        <dgm:presLayoutVars>
          <dgm:dir/>
          <dgm:resizeHandles val="exact"/>
        </dgm:presLayoutVars>
      </dgm:prSet>
      <dgm:spPr/>
    </dgm:pt>
    <dgm:pt modelId="{B4843265-C5FF-4998-BB4F-91A2F5927E83}" type="pres">
      <dgm:prSet presAssocID="{32F4FC02-5768-4B69-BC1E-73227F62E5E0}" presName="node" presStyleLbl="node1" presStyleIdx="0" presStyleCnt="3">
        <dgm:presLayoutVars>
          <dgm:bulletEnabled val="1"/>
        </dgm:presLayoutVars>
      </dgm:prSet>
      <dgm:spPr/>
    </dgm:pt>
    <dgm:pt modelId="{96AA1B3B-142B-4F5D-836F-93A40043A6F2}" type="pres">
      <dgm:prSet presAssocID="{6ABFEA7B-731E-4AA2-8AD7-322DB6C29340}" presName="sibTrans" presStyleLbl="sibTrans2D1" presStyleIdx="0" presStyleCnt="2"/>
      <dgm:spPr/>
    </dgm:pt>
    <dgm:pt modelId="{58B0D5BD-140F-4456-8774-B06E5DF4A60A}" type="pres">
      <dgm:prSet presAssocID="{6ABFEA7B-731E-4AA2-8AD7-322DB6C29340}" presName="connectorText" presStyleLbl="sibTrans2D1" presStyleIdx="0" presStyleCnt="2"/>
      <dgm:spPr/>
    </dgm:pt>
    <dgm:pt modelId="{9608A30F-F772-48BC-A7F5-720AA9A132DD}" type="pres">
      <dgm:prSet presAssocID="{4001D30E-51E2-44AC-A6A7-520C247E2CA6}" presName="node" presStyleLbl="node1" presStyleIdx="1" presStyleCnt="3">
        <dgm:presLayoutVars>
          <dgm:bulletEnabled val="1"/>
        </dgm:presLayoutVars>
      </dgm:prSet>
      <dgm:spPr/>
    </dgm:pt>
    <dgm:pt modelId="{C0171936-ABB6-4F2E-B3A6-627FBF257C94}" type="pres">
      <dgm:prSet presAssocID="{C89FDD54-8CED-4910-AF9C-26D74682143A}" presName="sibTrans" presStyleLbl="sibTrans2D1" presStyleIdx="1" presStyleCnt="2"/>
      <dgm:spPr/>
    </dgm:pt>
    <dgm:pt modelId="{A416B63D-4FB9-4C9F-BAE3-50A6D9B64E2E}" type="pres">
      <dgm:prSet presAssocID="{C89FDD54-8CED-4910-AF9C-26D74682143A}" presName="connectorText" presStyleLbl="sibTrans2D1" presStyleIdx="1" presStyleCnt="2"/>
      <dgm:spPr/>
    </dgm:pt>
    <dgm:pt modelId="{3573ACA0-98E3-4082-A0C8-001B08903363}" type="pres">
      <dgm:prSet presAssocID="{F422096F-BA37-45B3-B140-790B4A05BD50}" presName="node" presStyleLbl="node1" presStyleIdx="2" presStyleCnt="3">
        <dgm:presLayoutVars>
          <dgm:bulletEnabled val="1"/>
        </dgm:presLayoutVars>
      </dgm:prSet>
      <dgm:spPr/>
    </dgm:pt>
  </dgm:ptLst>
  <dgm:cxnLst>
    <dgm:cxn modelId="{6295C20A-E41E-49C8-8EA6-6373432839EE}" type="presOf" srcId="{6ABFEA7B-731E-4AA2-8AD7-322DB6C29340}" destId="{58B0D5BD-140F-4456-8774-B06E5DF4A60A}" srcOrd="1" destOrd="0" presId="urn:microsoft.com/office/officeart/2005/8/layout/process1"/>
    <dgm:cxn modelId="{19CCD014-5BF9-4676-9A79-19400F9EF4EB}" type="presOf" srcId="{4001D30E-51E2-44AC-A6A7-520C247E2CA6}" destId="{9608A30F-F772-48BC-A7F5-720AA9A132DD}" srcOrd="0" destOrd="0" presId="urn:microsoft.com/office/officeart/2005/8/layout/process1"/>
    <dgm:cxn modelId="{8A1A6C61-56BD-4977-BE26-0C7F03E9D069}" srcId="{32795320-63EC-433C-8629-164F593C444F}" destId="{F422096F-BA37-45B3-B140-790B4A05BD50}" srcOrd="2" destOrd="0" parTransId="{1CFEAD5E-86C5-4881-85EC-7FAD12D97C6E}" sibTransId="{8F30D9A6-03EE-4A62-88DE-BC244582105E}"/>
    <dgm:cxn modelId="{7238FA54-133D-4CF8-BB1F-1F1D239C0980}" type="presOf" srcId="{32795320-63EC-433C-8629-164F593C444F}" destId="{2E9C89AD-0A7B-4ACF-87F7-31524F48E0D8}" srcOrd="0" destOrd="0" presId="urn:microsoft.com/office/officeart/2005/8/layout/process1"/>
    <dgm:cxn modelId="{700E7C75-DD68-49F8-B7A8-0038FFA33691}" type="presOf" srcId="{C89FDD54-8CED-4910-AF9C-26D74682143A}" destId="{A416B63D-4FB9-4C9F-BAE3-50A6D9B64E2E}" srcOrd="1" destOrd="0" presId="urn:microsoft.com/office/officeart/2005/8/layout/process1"/>
    <dgm:cxn modelId="{C9294383-E9EB-4BE6-9DEF-B36399137733}" type="presOf" srcId="{6ABFEA7B-731E-4AA2-8AD7-322DB6C29340}" destId="{96AA1B3B-142B-4F5D-836F-93A40043A6F2}" srcOrd="0" destOrd="0" presId="urn:microsoft.com/office/officeart/2005/8/layout/process1"/>
    <dgm:cxn modelId="{524EC8A7-CBA7-4F0A-8A6B-51157BDDAED2}" type="presOf" srcId="{32F4FC02-5768-4B69-BC1E-73227F62E5E0}" destId="{B4843265-C5FF-4998-BB4F-91A2F5927E83}" srcOrd="0" destOrd="0" presId="urn:microsoft.com/office/officeart/2005/8/layout/process1"/>
    <dgm:cxn modelId="{FC2F72DF-B929-405B-A451-35345295825E}" type="presOf" srcId="{F422096F-BA37-45B3-B140-790B4A05BD50}" destId="{3573ACA0-98E3-4082-A0C8-001B08903363}" srcOrd="0" destOrd="0" presId="urn:microsoft.com/office/officeart/2005/8/layout/process1"/>
    <dgm:cxn modelId="{C7C1FAE9-9922-403B-9E01-ADCBB0EED513}" srcId="{32795320-63EC-433C-8629-164F593C444F}" destId="{4001D30E-51E2-44AC-A6A7-520C247E2CA6}" srcOrd="1" destOrd="0" parTransId="{4A58802D-3E59-4361-B2E1-A57730814C18}" sibTransId="{C89FDD54-8CED-4910-AF9C-26D74682143A}"/>
    <dgm:cxn modelId="{7789A6ED-469E-4E44-A372-80BD63E7D875}" srcId="{32795320-63EC-433C-8629-164F593C444F}" destId="{32F4FC02-5768-4B69-BC1E-73227F62E5E0}" srcOrd="0" destOrd="0" parTransId="{4995E1B6-DFDE-4470-926B-F83567E22273}" sibTransId="{6ABFEA7B-731E-4AA2-8AD7-322DB6C29340}"/>
    <dgm:cxn modelId="{98A484FD-F00F-4146-8770-2352409EC4D1}" type="presOf" srcId="{C89FDD54-8CED-4910-AF9C-26D74682143A}" destId="{C0171936-ABB6-4F2E-B3A6-627FBF257C94}" srcOrd="0" destOrd="0" presId="urn:microsoft.com/office/officeart/2005/8/layout/process1"/>
    <dgm:cxn modelId="{BA4184EB-3AF8-4922-BD70-7B524D9F02DE}" type="presParOf" srcId="{2E9C89AD-0A7B-4ACF-87F7-31524F48E0D8}" destId="{B4843265-C5FF-4998-BB4F-91A2F5927E83}" srcOrd="0" destOrd="0" presId="urn:microsoft.com/office/officeart/2005/8/layout/process1"/>
    <dgm:cxn modelId="{3AC41C8C-9A59-4572-BAC7-1BEB12FF9084}" type="presParOf" srcId="{2E9C89AD-0A7B-4ACF-87F7-31524F48E0D8}" destId="{96AA1B3B-142B-4F5D-836F-93A40043A6F2}" srcOrd="1" destOrd="0" presId="urn:microsoft.com/office/officeart/2005/8/layout/process1"/>
    <dgm:cxn modelId="{5F52929C-BC18-4A15-9383-613D8F5A3BAB}" type="presParOf" srcId="{96AA1B3B-142B-4F5D-836F-93A40043A6F2}" destId="{58B0D5BD-140F-4456-8774-B06E5DF4A60A}" srcOrd="0" destOrd="0" presId="urn:microsoft.com/office/officeart/2005/8/layout/process1"/>
    <dgm:cxn modelId="{6E58AF0B-F7C7-490D-8DAB-B697CDA4A998}" type="presParOf" srcId="{2E9C89AD-0A7B-4ACF-87F7-31524F48E0D8}" destId="{9608A30F-F772-48BC-A7F5-720AA9A132DD}" srcOrd="2" destOrd="0" presId="urn:microsoft.com/office/officeart/2005/8/layout/process1"/>
    <dgm:cxn modelId="{B0EAAE69-390C-4347-9434-F271E5E6BB8C}" type="presParOf" srcId="{2E9C89AD-0A7B-4ACF-87F7-31524F48E0D8}" destId="{C0171936-ABB6-4F2E-B3A6-627FBF257C94}" srcOrd="3" destOrd="0" presId="urn:microsoft.com/office/officeart/2005/8/layout/process1"/>
    <dgm:cxn modelId="{7BC7C148-7206-4816-95C0-DBE1509EC8C7}" type="presParOf" srcId="{C0171936-ABB6-4F2E-B3A6-627FBF257C94}" destId="{A416B63D-4FB9-4C9F-BAE3-50A6D9B64E2E}" srcOrd="0" destOrd="0" presId="urn:microsoft.com/office/officeart/2005/8/layout/process1"/>
    <dgm:cxn modelId="{4955A8A5-DE09-4EA3-A7CC-51D21C3F5598}" type="presParOf" srcId="{2E9C89AD-0A7B-4ACF-87F7-31524F48E0D8}" destId="{3573ACA0-98E3-4082-A0C8-001B08903363}"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43265-C5FF-4998-BB4F-91A2F5927E83}">
      <dsp:nvSpPr>
        <dsp:cNvPr id="0" name=""/>
        <dsp:cNvSpPr/>
      </dsp:nvSpPr>
      <dsp:spPr>
        <a:xfrm>
          <a:off x="5815" y="1319092"/>
          <a:ext cx="1738287" cy="1042972"/>
        </a:xfrm>
        <a:prstGeom prst="roundRect">
          <a:avLst>
            <a:gd name="adj" fmla="val 10000"/>
          </a:avLst>
        </a:prstGeom>
        <a:solidFill>
          <a:schemeClr val="accent2">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Brainstorm</a:t>
          </a:r>
        </a:p>
        <a:p>
          <a:pPr marL="0" lvl="0" indent="0" algn="ctr" defTabSz="844550">
            <a:lnSpc>
              <a:spcPct val="90000"/>
            </a:lnSpc>
            <a:spcBef>
              <a:spcPct val="0"/>
            </a:spcBef>
            <a:spcAft>
              <a:spcPct val="35000"/>
            </a:spcAft>
            <a:buNone/>
          </a:pPr>
          <a:r>
            <a:rPr lang="en-US" sz="1900" kern="1200" dirty="0"/>
            <a:t>Long List</a:t>
          </a:r>
        </a:p>
      </dsp:txBody>
      <dsp:txXfrm>
        <a:off x="36363" y="1349640"/>
        <a:ext cx="1677191" cy="981876"/>
      </dsp:txXfrm>
    </dsp:sp>
    <dsp:sp modelId="{96AA1B3B-142B-4F5D-836F-93A40043A6F2}">
      <dsp:nvSpPr>
        <dsp:cNvPr id="0" name=""/>
        <dsp:cNvSpPr/>
      </dsp:nvSpPr>
      <dsp:spPr>
        <a:xfrm>
          <a:off x="1917932" y="1625031"/>
          <a:ext cx="368516" cy="431095"/>
        </a:xfrm>
        <a:prstGeom prst="rightArrow">
          <a:avLst>
            <a:gd name="adj1" fmla="val 60000"/>
            <a:gd name="adj2" fmla="val 50000"/>
          </a:avLst>
        </a:prstGeom>
        <a:solidFill>
          <a:schemeClr val="accent2">
            <a:shade val="9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1917932" y="1711250"/>
        <a:ext cx="257961" cy="258657"/>
      </dsp:txXfrm>
    </dsp:sp>
    <dsp:sp modelId="{9608A30F-F772-48BC-A7F5-720AA9A132DD}">
      <dsp:nvSpPr>
        <dsp:cNvPr id="0" name=""/>
        <dsp:cNvSpPr/>
      </dsp:nvSpPr>
      <dsp:spPr>
        <a:xfrm>
          <a:off x="2439418" y="1319092"/>
          <a:ext cx="1738287" cy="1042972"/>
        </a:xfrm>
        <a:prstGeom prst="roundRect">
          <a:avLst>
            <a:gd name="adj" fmla="val 10000"/>
          </a:avLst>
        </a:prstGeom>
        <a:solidFill>
          <a:schemeClr val="accent2">
            <a:shade val="80000"/>
            <a:hueOff val="165550"/>
            <a:satOff val="-9755"/>
            <a:lumOff val="1487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Refine List Using Guiding Principles</a:t>
          </a:r>
        </a:p>
      </dsp:txBody>
      <dsp:txXfrm>
        <a:off x="2469966" y="1349640"/>
        <a:ext cx="1677191" cy="981876"/>
      </dsp:txXfrm>
    </dsp:sp>
    <dsp:sp modelId="{C0171936-ABB6-4F2E-B3A6-627FBF257C94}">
      <dsp:nvSpPr>
        <dsp:cNvPr id="0" name=""/>
        <dsp:cNvSpPr/>
      </dsp:nvSpPr>
      <dsp:spPr>
        <a:xfrm>
          <a:off x="4351535" y="1625031"/>
          <a:ext cx="368516" cy="431095"/>
        </a:xfrm>
        <a:prstGeom prst="rightArrow">
          <a:avLst>
            <a:gd name="adj1" fmla="val 60000"/>
            <a:gd name="adj2" fmla="val 50000"/>
          </a:avLst>
        </a:prstGeom>
        <a:solidFill>
          <a:schemeClr val="accent2">
            <a:shade val="90000"/>
            <a:hueOff val="331294"/>
            <a:satOff val="-19233"/>
            <a:lumOff val="2753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4351535" y="1711250"/>
        <a:ext cx="257961" cy="258657"/>
      </dsp:txXfrm>
    </dsp:sp>
    <dsp:sp modelId="{3573ACA0-98E3-4082-A0C8-001B08903363}">
      <dsp:nvSpPr>
        <dsp:cNvPr id="0" name=""/>
        <dsp:cNvSpPr/>
      </dsp:nvSpPr>
      <dsp:spPr>
        <a:xfrm>
          <a:off x="4873021" y="1319092"/>
          <a:ext cx="1738287" cy="1042972"/>
        </a:xfrm>
        <a:prstGeom prst="roundRect">
          <a:avLst>
            <a:gd name="adj" fmla="val 10000"/>
          </a:avLst>
        </a:prstGeom>
        <a:solidFill>
          <a:schemeClr val="accent2">
            <a:shade val="80000"/>
            <a:hueOff val="331100"/>
            <a:satOff val="-19509"/>
            <a:lumOff val="2975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Establish Top Priority Actions</a:t>
          </a:r>
        </a:p>
      </dsp:txBody>
      <dsp:txXfrm>
        <a:off x="4903569" y="1349640"/>
        <a:ext cx="1677191" cy="98187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0.73591</cdr:x>
      <cdr:y>0.20242</cdr:y>
    </cdr:from>
    <cdr:to>
      <cdr:x>0.86063</cdr:x>
      <cdr:y>0.26824</cdr:y>
    </cdr:to>
    <cdr:sp macro="" textlink="">
      <cdr:nvSpPr>
        <cdr:cNvPr id="2" name="Left Arrow 1">
          <a:extLst xmlns:a="http://schemas.openxmlformats.org/drawingml/2006/main">
            <a:ext uri="{FF2B5EF4-FFF2-40B4-BE49-F238E27FC236}">
              <a16:creationId xmlns:a16="http://schemas.microsoft.com/office/drawing/2014/main" id="{02860C70-2A1D-BB45-AE09-32B13CE1FAE0}"/>
            </a:ext>
          </a:extLst>
        </cdr:cNvPr>
        <cdr:cNvSpPr/>
      </cdr:nvSpPr>
      <cdr:spPr>
        <a:xfrm xmlns:a="http://schemas.openxmlformats.org/drawingml/2006/main">
          <a:off x="7912947" y="1249680"/>
          <a:ext cx="1341120" cy="406400"/>
        </a:xfrm>
        <a:prstGeom xmlns:a="http://schemas.openxmlformats.org/drawingml/2006/main" prst="leftArrow">
          <a:avLst/>
        </a:prstGeom>
        <a:solidFill xmlns:a="http://schemas.openxmlformats.org/drawingml/2006/main">
          <a:srgbClr val="0087CD"/>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0.39732</cdr:x>
      <cdr:y>0.40528</cdr:y>
    </cdr:from>
    <cdr:to>
      <cdr:x>0.54646</cdr:x>
      <cdr:y>0.5</cdr:y>
    </cdr:to>
    <cdr:sp macro="" textlink="">
      <cdr:nvSpPr>
        <cdr:cNvPr id="4" name="TextBox 1">
          <a:extLst xmlns:a="http://schemas.openxmlformats.org/drawingml/2006/main">
            <a:ext uri="{FF2B5EF4-FFF2-40B4-BE49-F238E27FC236}">
              <a16:creationId xmlns:a16="http://schemas.microsoft.com/office/drawing/2014/main" id="{9A270647-429F-4E19-86B8-BC14508B4674}"/>
            </a:ext>
          </a:extLst>
        </cdr:cNvPr>
        <cdr:cNvSpPr txBox="1"/>
      </cdr:nvSpPr>
      <cdr:spPr>
        <a:xfrm xmlns:a="http://schemas.openxmlformats.org/drawingml/2006/main">
          <a:off x="4272280" y="2502119"/>
          <a:ext cx="1603588"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dirty="0"/>
            <a:t>2005 Total:  </a:t>
          </a:r>
        </a:p>
        <a:p xmlns:a="http://schemas.openxmlformats.org/drawingml/2006/main">
          <a:pPr algn="ctr"/>
          <a:r>
            <a:rPr lang="en-US" sz="1600" dirty="0"/>
            <a:t>11.18 MMTCO</a:t>
          </a:r>
          <a:r>
            <a:rPr lang="en-US" sz="1600" baseline="-25000" dirty="0"/>
            <a:t>2</a:t>
          </a:r>
          <a:r>
            <a:rPr lang="en-US" sz="1600" dirty="0"/>
            <a:t>e</a:t>
          </a:r>
        </a:p>
      </cdr:txBody>
    </cdr:sp>
  </cdr:relSizeAnchor>
  <cdr:relSizeAnchor xmlns:cdr="http://schemas.openxmlformats.org/drawingml/2006/chartDrawing">
    <cdr:from>
      <cdr:x>0.74117</cdr:x>
      <cdr:y>0.40528</cdr:y>
    </cdr:from>
    <cdr:to>
      <cdr:x>0.8903</cdr:x>
      <cdr:y>0.5</cdr:y>
    </cdr:to>
    <cdr:sp macro="" textlink="">
      <cdr:nvSpPr>
        <cdr:cNvPr id="5" name="TextBox 1">
          <a:extLst xmlns:a="http://schemas.openxmlformats.org/drawingml/2006/main">
            <a:ext uri="{FF2B5EF4-FFF2-40B4-BE49-F238E27FC236}">
              <a16:creationId xmlns:a16="http://schemas.microsoft.com/office/drawing/2014/main" id="{00EE0B07-889F-B047-AABF-13985A566B3C}"/>
            </a:ext>
          </a:extLst>
        </cdr:cNvPr>
        <cdr:cNvSpPr txBox="1"/>
      </cdr:nvSpPr>
      <cdr:spPr>
        <a:xfrm xmlns:a="http://schemas.openxmlformats.org/drawingml/2006/main">
          <a:off x="7969553" y="2502119"/>
          <a:ext cx="1603588"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2018 Total:  </a:t>
          </a:r>
        </a:p>
        <a:p xmlns:a="http://schemas.openxmlformats.org/drawingml/2006/main">
          <a:pPr algn="ctr"/>
          <a:r>
            <a:rPr lang="en-US" sz="1600" dirty="0"/>
            <a:t>9.51 MMTCO</a:t>
          </a:r>
          <a:r>
            <a:rPr lang="en-US" sz="1600" baseline="-25000" dirty="0"/>
            <a:t>2</a:t>
          </a:r>
          <a:r>
            <a:rPr lang="en-US" sz="1600" dirty="0"/>
            <a:t>e</a:t>
          </a:r>
        </a:p>
      </cdr:txBody>
    </cdr:sp>
  </cdr:relSizeAnchor>
</c:userShapes>
</file>

<file path=ppt/drawings/drawing2.xml><?xml version="1.0" encoding="utf-8"?>
<c:userShapes xmlns:c="http://schemas.openxmlformats.org/drawingml/2006/chart">
  <cdr:relSizeAnchor xmlns:cdr="http://schemas.openxmlformats.org/drawingml/2006/chartDrawing">
    <cdr:from>
      <cdr:x>0.41043</cdr:x>
      <cdr:y>0.85</cdr:y>
    </cdr:from>
    <cdr:to>
      <cdr:x>0.58957</cdr:x>
      <cdr:y>0.90344</cdr:y>
    </cdr:to>
    <cdr:sp macro="" textlink="">
      <cdr:nvSpPr>
        <cdr:cNvPr id="2" name="TextBox 1">
          <a:extLst xmlns:a="http://schemas.openxmlformats.org/drawingml/2006/main">
            <a:ext uri="{FF2B5EF4-FFF2-40B4-BE49-F238E27FC236}">
              <a16:creationId xmlns:a16="http://schemas.microsoft.com/office/drawing/2014/main" id="{50357B3D-85C5-6E41-AA56-4AEE134FA2DF}"/>
            </a:ext>
          </a:extLst>
        </cdr:cNvPr>
        <cdr:cNvSpPr txBox="1"/>
      </cdr:nvSpPr>
      <cdr:spPr>
        <a:xfrm xmlns:a="http://schemas.openxmlformats.org/drawingml/2006/main">
          <a:off x="1708960" y="5829299"/>
          <a:ext cx="745865" cy="3664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dirty="0">
              <a:solidFill>
                <a:schemeClr val="tx1"/>
              </a:solidFill>
            </a:rPr>
            <a:t>2005</a:t>
          </a:r>
        </a:p>
      </cdr:txBody>
    </cdr:sp>
  </cdr:relSizeAnchor>
</c:userShapes>
</file>

<file path=ppt/drawings/drawing3.xml><?xml version="1.0" encoding="utf-8"?>
<c:userShapes xmlns:c="http://schemas.openxmlformats.org/drawingml/2006/chart">
  <cdr:relSizeAnchor xmlns:cdr="http://schemas.openxmlformats.org/drawingml/2006/chartDrawing">
    <cdr:from>
      <cdr:x>0.41436</cdr:x>
      <cdr:y>0.85775</cdr:y>
    </cdr:from>
    <cdr:to>
      <cdr:x>0.58564</cdr:x>
      <cdr:y>0.90243</cdr:y>
    </cdr:to>
    <cdr:sp macro="" textlink="">
      <cdr:nvSpPr>
        <cdr:cNvPr id="2" name="TextBox 1">
          <a:extLst xmlns:a="http://schemas.openxmlformats.org/drawingml/2006/main">
            <a:ext uri="{FF2B5EF4-FFF2-40B4-BE49-F238E27FC236}">
              <a16:creationId xmlns:a16="http://schemas.microsoft.com/office/drawing/2014/main" id="{2FE266E6-E986-6546-9291-E6DE02CB3E97}"/>
            </a:ext>
          </a:extLst>
        </cdr:cNvPr>
        <cdr:cNvSpPr txBox="1"/>
      </cdr:nvSpPr>
      <cdr:spPr>
        <a:xfrm xmlns:a="http://schemas.openxmlformats.org/drawingml/2006/main">
          <a:off x="1779448" y="5829300"/>
          <a:ext cx="735518" cy="3037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dirty="0"/>
            <a:t>2018</a:t>
          </a:r>
        </a:p>
      </cdr:txBody>
    </cdr:sp>
  </cdr:relSizeAnchor>
</c:userShapes>
</file>

<file path=ppt/drawings/drawing4.xml><?xml version="1.0" encoding="utf-8"?>
<c:userShapes xmlns:c="http://schemas.openxmlformats.org/drawingml/2006/chart">
  <cdr:relSizeAnchor xmlns:cdr="http://schemas.openxmlformats.org/drawingml/2006/chartDrawing">
    <cdr:from>
      <cdr:x>0.40508</cdr:x>
      <cdr:y>0.84083</cdr:y>
    </cdr:from>
    <cdr:to>
      <cdr:x>0.59492</cdr:x>
      <cdr:y>0.89762</cdr:y>
    </cdr:to>
    <cdr:sp macro="" textlink="">
      <cdr:nvSpPr>
        <cdr:cNvPr id="2" name="TextBox 1">
          <a:extLst xmlns:a="http://schemas.openxmlformats.org/drawingml/2006/main">
            <a:ext uri="{FF2B5EF4-FFF2-40B4-BE49-F238E27FC236}">
              <a16:creationId xmlns:a16="http://schemas.microsoft.com/office/drawing/2014/main" id="{83D0E076-59E0-F34F-9A67-DD9935FAAADF}"/>
            </a:ext>
          </a:extLst>
        </cdr:cNvPr>
        <cdr:cNvSpPr txBox="1"/>
      </cdr:nvSpPr>
      <cdr:spPr>
        <a:xfrm xmlns:a="http://schemas.openxmlformats.org/drawingml/2006/main">
          <a:off x="1719757" y="5766407"/>
          <a:ext cx="805916" cy="3894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dirty="0"/>
            <a:t>2018</a:t>
          </a:r>
        </a:p>
      </cdr:txBody>
    </cdr:sp>
  </cdr:relSizeAnchor>
</c:userShapes>
</file>

<file path=ppt/drawings/drawing5.xml><?xml version="1.0" encoding="utf-8"?>
<c:userShapes xmlns:c="http://schemas.openxmlformats.org/drawingml/2006/chart">
  <cdr:relSizeAnchor xmlns:cdr="http://schemas.openxmlformats.org/drawingml/2006/chartDrawing">
    <cdr:from>
      <cdr:x>0.41315</cdr:x>
      <cdr:y>0.8381</cdr:y>
    </cdr:from>
    <cdr:to>
      <cdr:x>0.58685</cdr:x>
      <cdr:y>0.88704</cdr:y>
    </cdr:to>
    <cdr:sp macro="" textlink="">
      <cdr:nvSpPr>
        <cdr:cNvPr id="2" name="TextBox 1">
          <a:extLst xmlns:a="http://schemas.openxmlformats.org/drawingml/2006/main">
            <a:ext uri="{FF2B5EF4-FFF2-40B4-BE49-F238E27FC236}">
              <a16:creationId xmlns:a16="http://schemas.microsoft.com/office/drawing/2014/main" id="{111716C6-EFCF-F840-9656-1893B2B62E02}"/>
            </a:ext>
          </a:extLst>
        </cdr:cNvPr>
        <cdr:cNvSpPr txBox="1"/>
      </cdr:nvSpPr>
      <cdr:spPr>
        <a:xfrm xmlns:a="http://schemas.openxmlformats.org/drawingml/2006/main">
          <a:off x="1713527" y="5747657"/>
          <a:ext cx="720402" cy="33564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dirty="0">
              <a:solidFill>
                <a:schemeClr val="tx1"/>
              </a:solidFill>
            </a:rPr>
            <a:t>2005</a:t>
          </a:r>
        </a:p>
      </cdr:txBody>
    </cdr:sp>
  </cdr:relSizeAnchor>
</c:userShapes>
</file>

<file path=ppt/drawings/drawing6.xml><?xml version="1.0" encoding="utf-8"?>
<c:userShapes xmlns:c="http://schemas.openxmlformats.org/drawingml/2006/chart">
  <cdr:relSizeAnchor xmlns:cdr="http://schemas.openxmlformats.org/drawingml/2006/chartDrawing">
    <cdr:from>
      <cdr:x>0.79577</cdr:x>
      <cdr:y>0.11199</cdr:y>
    </cdr:from>
    <cdr:to>
      <cdr:x>0.97587</cdr:x>
      <cdr:y>0.27915</cdr:y>
    </cdr:to>
    <cdr:sp macro="" textlink="">
      <cdr:nvSpPr>
        <cdr:cNvPr id="6" name="TextBox 9">
          <a:extLst xmlns:a="http://schemas.openxmlformats.org/drawingml/2006/main">
            <a:ext uri="{FF2B5EF4-FFF2-40B4-BE49-F238E27FC236}">
              <a16:creationId xmlns:a16="http://schemas.microsoft.com/office/drawing/2014/main" id="{B8ED1272-93A3-BD45-813F-C0DD2CD86B77}"/>
            </a:ext>
          </a:extLst>
        </cdr:cNvPr>
        <cdr:cNvSpPr txBox="1"/>
      </cdr:nvSpPr>
      <cdr:spPr>
        <a:xfrm xmlns:a="http://schemas.openxmlformats.org/drawingml/2006/main">
          <a:off x="9702066" y="688047"/>
          <a:ext cx="2195779" cy="102702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4.3% decrease in emissions between 2018 and 2050</a:t>
          </a:r>
        </a:p>
      </cdr:txBody>
    </cdr:sp>
  </cdr:relSizeAnchor>
  <cdr:relSizeAnchor xmlns:cdr="http://schemas.openxmlformats.org/drawingml/2006/chartDrawing">
    <cdr:from>
      <cdr:x>0.2518</cdr:x>
      <cdr:y>0.10942</cdr:y>
    </cdr:from>
    <cdr:to>
      <cdr:x>0.4319</cdr:x>
      <cdr:y>0.27658</cdr:y>
    </cdr:to>
    <cdr:sp macro="" textlink="">
      <cdr:nvSpPr>
        <cdr:cNvPr id="7" name="TextBox 9">
          <a:extLst xmlns:a="http://schemas.openxmlformats.org/drawingml/2006/main">
            <a:ext uri="{FF2B5EF4-FFF2-40B4-BE49-F238E27FC236}">
              <a16:creationId xmlns:a16="http://schemas.microsoft.com/office/drawing/2014/main" id="{B8ED1272-93A3-BD45-813F-C0DD2CD86B77}"/>
            </a:ext>
          </a:extLst>
        </cdr:cNvPr>
        <cdr:cNvSpPr txBox="1"/>
      </cdr:nvSpPr>
      <cdr:spPr>
        <a:xfrm xmlns:a="http://schemas.openxmlformats.org/drawingml/2006/main">
          <a:off x="3069944" y="672282"/>
          <a:ext cx="2195779" cy="102702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6.2% decrease in emissions between 2018 and 2030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F23E96-60D1-4F3C-83F8-25FC963C9A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5FEAA5E-D427-4848-BD77-4E6CC290A2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6751C9-A8EE-4C82-8231-9163023378F1}" type="datetimeFigureOut">
              <a:rPr lang="en-US" smtClean="0"/>
              <a:t>12/17/2020</a:t>
            </a:fld>
            <a:endParaRPr lang="en-US" dirty="0"/>
          </a:p>
        </p:txBody>
      </p:sp>
      <p:sp>
        <p:nvSpPr>
          <p:cNvPr id="4" name="Footer Placeholder 3">
            <a:extLst>
              <a:ext uri="{FF2B5EF4-FFF2-40B4-BE49-F238E27FC236}">
                <a16:creationId xmlns:a16="http://schemas.microsoft.com/office/drawing/2014/main" id="{7F3524EE-4D56-4C69-804C-787C06C3A2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54C9B28-0DDB-4C6D-81CD-A4ACFC8A86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E5C82C-E62E-4B6F-BA9F-BEF622785400}" type="slidenum">
              <a:rPr lang="en-US" smtClean="0"/>
              <a:t>‹#›</a:t>
            </a:fld>
            <a:endParaRPr lang="en-US" dirty="0"/>
          </a:p>
        </p:txBody>
      </p:sp>
    </p:spTree>
    <p:extLst>
      <p:ext uri="{BB962C8B-B14F-4D97-AF65-F5344CB8AC3E}">
        <p14:creationId xmlns:p14="http://schemas.microsoft.com/office/powerpoint/2010/main" val="156628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273E2E-F2CF-4355-B324-E44EF17F1D20}" type="datetimeFigureOut">
              <a:rPr lang="en-US" smtClean="0"/>
              <a:t>12/17/2020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7B814-5F83-44DB-9163-583B49B420CD}" type="slidenum">
              <a:rPr lang="en-US" smtClean="0"/>
              <a:t>‹#›</a:t>
            </a:fld>
            <a:endParaRPr lang="en-US" dirty="0"/>
          </a:p>
        </p:txBody>
      </p:sp>
    </p:spTree>
    <p:extLst>
      <p:ext uri="{BB962C8B-B14F-4D97-AF65-F5344CB8AC3E}">
        <p14:creationId xmlns:p14="http://schemas.microsoft.com/office/powerpoint/2010/main" val="1383956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77B814-5F83-44DB-9163-583B49B420CD}" type="slidenum">
              <a:rPr lang="en-US" smtClean="0"/>
              <a:t>10</a:t>
            </a:fld>
            <a:endParaRPr lang="en-US" dirty="0"/>
          </a:p>
        </p:txBody>
      </p:sp>
    </p:spTree>
    <p:extLst>
      <p:ext uri="{BB962C8B-B14F-4D97-AF65-F5344CB8AC3E}">
        <p14:creationId xmlns:p14="http://schemas.microsoft.com/office/powerpoint/2010/main" val="1161700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77B814-5F83-44DB-9163-583B49B420CD}" type="slidenum">
              <a:rPr lang="en-US" smtClean="0"/>
              <a:t>38</a:t>
            </a:fld>
            <a:endParaRPr lang="en-US" dirty="0"/>
          </a:p>
        </p:txBody>
      </p:sp>
    </p:spTree>
    <p:extLst>
      <p:ext uri="{BB962C8B-B14F-4D97-AF65-F5344CB8AC3E}">
        <p14:creationId xmlns:p14="http://schemas.microsoft.com/office/powerpoint/2010/main" val="1652683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57600" lvl="8"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677B814-5F83-44DB-9163-583B49B420CD}" type="slidenum">
              <a:rPr lang="en-US" smtClean="0"/>
              <a:t>39</a:t>
            </a:fld>
            <a:endParaRPr lang="en-US" dirty="0"/>
          </a:p>
        </p:txBody>
      </p:sp>
    </p:spTree>
    <p:extLst>
      <p:ext uri="{BB962C8B-B14F-4D97-AF65-F5344CB8AC3E}">
        <p14:creationId xmlns:p14="http://schemas.microsoft.com/office/powerpoint/2010/main" val="2858341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77B814-5F83-44DB-9163-583B49B420CD}" type="slidenum">
              <a:rPr lang="en-US" smtClean="0"/>
              <a:t>40</a:t>
            </a:fld>
            <a:endParaRPr lang="en-US" dirty="0"/>
          </a:p>
        </p:txBody>
      </p:sp>
    </p:spTree>
    <p:extLst>
      <p:ext uri="{BB962C8B-B14F-4D97-AF65-F5344CB8AC3E}">
        <p14:creationId xmlns:p14="http://schemas.microsoft.com/office/powerpoint/2010/main" val="3982717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7" name="Shape 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Tx/>
              <a:buNone/>
            </a:pPr>
            <a:endParaRPr lang="en-US" b="0" dirty="0"/>
          </a:p>
        </p:txBody>
      </p:sp>
      <p:sp>
        <p:nvSpPr>
          <p:cNvPr id="88" name="Shape 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8959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7" name="Shape 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br>
              <a:rPr lang="en-US" dirty="0"/>
            </a:br>
            <a:br>
              <a:rPr lang="en-US" sz="1200" b="0" i="0" kern="1200" dirty="0">
                <a:solidFill>
                  <a:schemeClr val="tx1"/>
                </a:solidFill>
                <a:effectLst/>
                <a:latin typeface="+mn-lt"/>
                <a:ea typeface="+mn-ea"/>
                <a:cs typeface="+mn-cs"/>
              </a:rPr>
            </a:br>
            <a:endParaRPr lang="en-US" sz="1200" b="1" i="0" kern="1200" cap="all"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br>
              <a:rPr lang="en-US" dirty="0"/>
            </a:b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endParaRPr lang="en-US" sz="1200" b="1" i="0" kern="1200" cap="all" dirty="0">
              <a:solidFill>
                <a:schemeClr val="tx1"/>
              </a:solidFill>
              <a:effectLst/>
              <a:latin typeface="+mn-lt"/>
              <a:ea typeface="+mn-ea"/>
              <a:cs typeface="+mn-cs"/>
            </a:endParaRPr>
          </a:p>
        </p:txBody>
      </p:sp>
      <p:sp>
        <p:nvSpPr>
          <p:cNvPr id="88" name="Shape 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3570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677B814-5F83-44DB-9163-583B49B420CD}" type="slidenum">
              <a:rPr lang="en-US" smtClean="0"/>
              <a:t>43</a:t>
            </a:fld>
            <a:endParaRPr lang="en-US" dirty="0"/>
          </a:p>
        </p:txBody>
      </p:sp>
    </p:spTree>
    <p:extLst>
      <p:ext uri="{BB962C8B-B14F-4D97-AF65-F5344CB8AC3E}">
        <p14:creationId xmlns:p14="http://schemas.microsoft.com/office/powerpoint/2010/main" val="877234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77B814-5F83-44DB-9163-583B49B420CD}" type="slidenum">
              <a:rPr lang="en-US" smtClean="0"/>
              <a:t>44</a:t>
            </a:fld>
            <a:endParaRPr lang="en-US" dirty="0"/>
          </a:p>
        </p:txBody>
      </p:sp>
    </p:spTree>
    <p:extLst>
      <p:ext uri="{BB962C8B-B14F-4D97-AF65-F5344CB8AC3E}">
        <p14:creationId xmlns:p14="http://schemas.microsoft.com/office/powerpoint/2010/main" val="2223588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77B814-5F83-44DB-9163-583B49B420CD}" type="slidenum">
              <a:rPr lang="en-US" smtClean="0"/>
              <a:t>45</a:t>
            </a:fld>
            <a:endParaRPr lang="en-US" dirty="0"/>
          </a:p>
        </p:txBody>
      </p:sp>
    </p:spTree>
    <p:extLst>
      <p:ext uri="{BB962C8B-B14F-4D97-AF65-F5344CB8AC3E}">
        <p14:creationId xmlns:p14="http://schemas.microsoft.com/office/powerpoint/2010/main" val="1018215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DE926-E130-48AB-A560-1E77559D70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607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DE926-E130-48AB-A560-1E77559D70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953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375D82-7AAD-457F-8964-64981F536C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44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DE926-E130-48AB-A560-1E77559D70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153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DE926-E130-48AB-A560-1E77559D70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535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DE926-E130-48AB-A560-1E77559D70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158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DE926-E130-48AB-A560-1E77559D70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401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DE926-E130-48AB-A560-1E77559D70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257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DE926-E130-48AB-A560-1E77559D70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37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DE926-E130-48AB-A560-1E77559D70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024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DE926-E130-48AB-A560-1E77559D70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779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DE926-E130-48AB-A560-1E77559D70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596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375D82-7AAD-457F-8964-64981F536C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778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375D82-7AAD-457F-8964-64981F536C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415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375D82-7AAD-457F-8964-64981F536C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57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375D82-7AAD-457F-8964-64981F536C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62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77B814-5F83-44DB-9163-583B49B420CD}" type="slidenum">
              <a:rPr lang="en-US" smtClean="0"/>
              <a:t>33</a:t>
            </a:fld>
            <a:endParaRPr lang="en-US" dirty="0"/>
          </a:p>
        </p:txBody>
      </p:sp>
    </p:spTree>
    <p:extLst>
      <p:ext uri="{BB962C8B-B14F-4D97-AF65-F5344CB8AC3E}">
        <p14:creationId xmlns:p14="http://schemas.microsoft.com/office/powerpoint/2010/main" val="3684111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677B814-5F83-44DB-9163-583B49B420CD}" type="slidenum">
              <a:rPr lang="en-US" smtClean="0"/>
              <a:t>36</a:t>
            </a:fld>
            <a:endParaRPr lang="en-US" dirty="0"/>
          </a:p>
        </p:txBody>
      </p:sp>
    </p:spTree>
    <p:extLst>
      <p:ext uri="{BB962C8B-B14F-4D97-AF65-F5344CB8AC3E}">
        <p14:creationId xmlns:p14="http://schemas.microsoft.com/office/powerpoint/2010/main" val="3939236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677B814-5F83-44DB-9163-583B49B420CD}" type="slidenum">
              <a:rPr lang="en-US" smtClean="0"/>
              <a:t>37</a:t>
            </a:fld>
            <a:endParaRPr lang="en-US" dirty="0"/>
          </a:p>
        </p:txBody>
      </p:sp>
    </p:spTree>
    <p:extLst>
      <p:ext uri="{BB962C8B-B14F-4D97-AF65-F5344CB8AC3E}">
        <p14:creationId xmlns:p14="http://schemas.microsoft.com/office/powerpoint/2010/main" val="32126363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15.pn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jpe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Earth Horiz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554353-3F8A-4F41-A7B0-DEE50413C4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86"/>
          <a:stretch/>
        </p:blipFill>
        <p:spPr>
          <a:xfrm>
            <a:off x="0" y="1434532"/>
            <a:ext cx="12192000" cy="5434451"/>
          </a:xfrm>
          <a:prstGeom prst="rect">
            <a:avLst/>
          </a:prstGeom>
        </p:spPr>
      </p:pic>
      <p:pic>
        <p:nvPicPr>
          <p:cNvPr id="8" name="Picture 7">
            <a:extLst>
              <a:ext uri="{FF2B5EF4-FFF2-40B4-BE49-F238E27FC236}">
                <a16:creationId xmlns:a16="http://schemas.microsoft.com/office/drawing/2014/main" id="{9BBBB37C-0081-C943-9068-7A9A769CF13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434531"/>
            <a:ext cx="12191999" cy="5439357"/>
          </a:xfrm>
          <a:prstGeom prst="rect">
            <a:avLst/>
          </a:prstGeom>
        </p:spPr>
      </p:pic>
      <p:pic>
        <p:nvPicPr>
          <p:cNvPr id="7" name="Picture 6">
            <a:extLst>
              <a:ext uri="{FF2B5EF4-FFF2-40B4-BE49-F238E27FC236}">
                <a16:creationId xmlns:a16="http://schemas.microsoft.com/office/drawing/2014/main" id="{140AA5E8-A791-1D4E-93E6-B53B5B945467}"/>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1"/>
          <a:stretch/>
        </p:blipFill>
        <p:spPr>
          <a:xfrm>
            <a:off x="106009" y="1441891"/>
            <a:ext cx="8966653" cy="5434450"/>
          </a:xfrm>
          <a:prstGeom prst="rect">
            <a:avLst/>
          </a:prstGeom>
        </p:spPr>
      </p:pic>
      <p:sp>
        <p:nvSpPr>
          <p:cNvPr id="35" name="Text Placeholder 11">
            <a:extLst>
              <a:ext uri="{FF2B5EF4-FFF2-40B4-BE49-F238E27FC236}">
                <a16:creationId xmlns:a16="http://schemas.microsoft.com/office/drawing/2014/main" id="{739A12B0-E116-4228-9C86-C0812357D572}"/>
              </a:ext>
            </a:extLst>
          </p:cNvPr>
          <p:cNvSpPr>
            <a:spLocks noGrp="1"/>
          </p:cNvSpPr>
          <p:nvPr>
            <p:ph type="body" sz="quarter" idx="10" hasCustomPrompt="1"/>
          </p:nvPr>
        </p:nvSpPr>
        <p:spPr>
          <a:xfrm>
            <a:off x="548856" y="1628880"/>
            <a:ext cx="8080960" cy="528180"/>
          </a:xfrm>
        </p:spPr>
        <p:txBody>
          <a:bodyPr vert="horz" lIns="91440" tIns="45720" rIns="91440" bIns="45720" rtlCol="0" anchor="b">
            <a:normAutofit/>
          </a:bodyPr>
          <a:lstStyle>
            <a:lvl1pPr marL="0" indent="0">
              <a:buNone/>
              <a:defRPr lang="en-US" sz="2000" smtClean="0">
                <a:solidFill>
                  <a:schemeClr val="accent5">
                    <a:lumMod val="60000"/>
                    <a:lumOff val="40000"/>
                  </a:schemeClr>
                </a:solidFill>
              </a:defRPr>
            </a:lvl1pPr>
            <a:lvl2pPr>
              <a:defRPr lang="en-US" sz="2000" smtClean="0"/>
            </a:lvl2pPr>
            <a:lvl3pPr>
              <a:defRPr lang="en-US" sz="1800" smtClean="0"/>
            </a:lvl3pPr>
            <a:lvl4pPr>
              <a:defRPr lang="en-US" sz="1600" smtClean="0"/>
            </a:lvl4pPr>
            <a:lvl5pPr>
              <a:defRPr lang="en-US" sz="1600"/>
            </a:lvl5pPr>
          </a:lstStyle>
          <a:p>
            <a:pPr marL="228589" lvl="0" indent="-228589"/>
            <a:r>
              <a:rPr lang="en-US" dirty="0"/>
              <a:t>EDIT MASTER TEXT STYLES</a:t>
            </a:r>
          </a:p>
        </p:txBody>
      </p:sp>
      <p:sp>
        <p:nvSpPr>
          <p:cNvPr id="36" name="Title 1">
            <a:extLst>
              <a:ext uri="{FF2B5EF4-FFF2-40B4-BE49-F238E27FC236}">
                <a16:creationId xmlns:a16="http://schemas.microsoft.com/office/drawing/2014/main" id="{8DD6F4EB-AC49-4217-B339-B0971E94407A}"/>
              </a:ext>
            </a:extLst>
          </p:cNvPr>
          <p:cNvSpPr>
            <a:spLocks noGrp="1"/>
          </p:cNvSpPr>
          <p:nvPr>
            <p:ph type="ctrTitle" hasCustomPrompt="1"/>
          </p:nvPr>
        </p:nvSpPr>
        <p:spPr>
          <a:xfrm>
            <a:off x="548856" y="2168173"/>
            <a:ext cx="8080960" cy="1415087"/>
          </a:xfrm>
        </p:spPr>
        <p:txBody>
          <a:bodyPr vert="horz" lIns="91440" tIns="45720" rIns="91440" bIns="45720" rtlCol="0" anchor="ctr">
            <a:normAutofit/>
          </a:bodyPr>
          <a:lstStyle>
            <a:lvl1pPr>
              <a:defRPr lang="en-US" sz="4800" dirty="0">
                <a:solidFill>
                  <a:schemeClr val="bg1"/>
                </a:solidFill>
              </a:defRPr>
            </a:lvl1pPr>
          </a:lstStyle>
          <a:p>
            <a:pPr lvl="0" defTabSz="914354"/>
            <a:r>
              <a:rPr lang="en-US" dirty="0"/>
              <a:t>Click to edit master title style</a:t>
            </a:r>
          </a:p>
        </p:txBody>
      </p:sp>
      <p:sp>
        <p:nvSpPr>
          <p:cNvPr id="37" name="Subtitle 2">
            <a:extLst>
              <a:ext uri="{FF2B5EF4-FFF2-40B4-BE49-F238E27FC236}">
                <a16:creationId xmlns:a16="http://schemas.microsoft.com/office/drawing/2014/main" id="{5946492B-34A1-4AA5-B30A-503D0840D61C}"/>
              </a:ext>
            </a:extLst>
          </p:cNvPr>
          <p:cNvSpPr>
            <a:spLocks noGrp="1"/>
          </p:cNvSpPr>
          <p:nvPr>
            <p:ph type="subTitle" idx="1" hasCustomPrompt="1"/>
          </p:nvPr>
        </p:nvSpPr>
        <p:spPr>
          <a:xfrm>
            <a:off x="548856" y="3608754"/>
            <a:ext cx="8080960" cy="827881"/>
          </a:xfrm>
        </p:spPr>
        <p:txBody>
          <a:bodyPr>
            <a:normAutofit/>
          </a:bodyPr>
          <a:lstStyle>
            <a:lvl1pPr marL="0" indent="0" algn="l">
              <a:buNone/>
              <a:defRPr sz="1600">
                <a:solidFill>
                  <a:schemeClr val="accent5">
                    <a:lumMod val="60000"/>
                    <a:lumOff val="4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A86D003C-3992-1E49-95A2-6C10483763F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58660" y="406043"/>
            <a:ext cx="2651795" cy="470898"/>
          </a:xfrm>
          <a:prstGeom prst="rect">
            <a:avLst/>
          </a:prstGeom>
        </p:spPr>
      </p:pic>
    </p:spTree>
    <p:extLst>
      <p:ext uri="{BB962C8B-B14F-4D97-AF65-F5344CB8AC3E}">
        <p14:creationId xmlns:p14="http://schemas.microsoft.com/office/powerpoint/2010/main" val="869348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ic Blank_Light_Large Glyph">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accent5"/>
                </a:solidFill>
              </a:defRPr>
            </a:lvl1pPr>
          </a:lstStyle>
          <a:p>
            <a:pPr lvl="0" defTabSz="914354"/>
            <a:r>
              <a:rPr lang="en-US" dirty="0"/>
              <a:t>Click to edit master title style</a:t>
            </a:r>
          </a:p>
        </p:txBody>
      </p:sp>
      <p:sp>
        <p:nvSpPr>
          <p:cNvPr id="11" name="Content Placeholder 2">
            <a:extLst>
              <a:ext uri="{FF2B5EF4-FFF2-40B4-BE49-F238E27FC236}">
                <a16:creationId xmlns:a16="http://schemas.microsoft.com/office/drawing/2014/main" id="{E943C909-CB83-4B2C-9021-DDF70A9D7542}"/>
              </a:ext>
            </a:extLst>
          </p:cNvPr>
          <p:cNvSpPr>
            <a:spLocks noGrp="1"/>
          </p:cNvSpPr>
          <p:nvPr>
            <p:ph idx="1"/>
          </p:nvPr>
        </p:nvSpPr>
        <p:spPr>
          <a:xfrm>
            <a:off x="275780" y="1574281"/>
            <a:ext cx="11513355" cy="4602687"/>
          </a:xfrm>
        </p:spPr>
        <p:txBody>
          <a:bodyPr>
            <a:normAutofit/>
          </a:bodyPr>
          <a:lstStyle>
            <a:lvl1pPr>
              <a:defRPr sz="2600">
                <a:solidFill>
                  <a:schemeClr val="tx1">
                    <a:lumMod val="90000"/>
                    <a:lumOff val="10000"/>
                  </a:schemeClr>
                </a:solidFill>
              </a:defRPr>
            </a:lvl1pPr>
            <a:lvl2pPr>
              <a:defRPr sz="2400">
                <a:solidFill>
                  <a:schemeClr val="tx1">
                    <a:lumMod val="90000"/>
                    <a:lumOff val="10000"/>
                  </a:schemeClr>
                </a:solidFill>
              </a:defRPr>
            </a:lvl2pPr>
            <a:lvl3pPr>
              <a:defRPr sz="2000">
                <a:solidFill>
                  <a:schemeClr val="tx1">
                    <a:lumMod val="90000"/>
                    <a:lumOff val="10000"/>
                  </a:schemeClr>
                </a:solidFill>
              </a:defRPr>
            </a:lvl3pPr>
            <a:lvl4pPr>
              <a:defRPr sz="1800">
                <a:solidFill>
                  <a:schemeClr val="tx1">
                    <a:lumMod val="90000"/>
                    <a:lumOff val="10000"/>
                  </a:schemeClr>
                </a:solidFill>
              </a:defRPr>
            </a:lvl4pPr>
            <a:lvl5pPr>
              <a:defRPr sz="1600">
                <a:solidFill>
                  <a:schemeClr val="tx1">
                    <a:lumMod val="90000"/>
                    <a:lumOff val="10000"/>
                  </a:schemeClr>
                </a:solidFill>
              </a:defRPr>
            </a:lvl5pPr>
            <a:lvl6pPr>
              <a:defRPr sz="1400"/>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86988"/>
            <a:ext cx="3657600" cy="365125"/>
          </a:xfrm>
        </p:spPr>
        <p:txBody>
          <a:bodyPr vert="horz" lIns="91440" tIns="45720" rIns="91440" bIns="45720" rtlCol="0" anchor="ctr"/>
          <a:lstStyle>
            <a:lvl1pPr>
              <a:defRPr lang="en-US" sz="1000" baseline="0" smtClean="0">
                <a:solidFill>
                  <a:schemeClr val="accent1"/>
                </a:solidFill>
              </a:defRPr>
            </a:lvl1pPr>
          </a:lstStyle>
          <a:p>
            <a:pPr algn="l" defTabSz="914400"/>
            <a:fld id="{38EA6B26-9CA0-4144-9BE8-9A34F496FA80}" type="slidenum">
              <a:rPr lang="en-US" smtClean="0"/>
              <a:pPr algn="l" defTabSz="914400"/>
              <a:t>‹#›</a:t>
            </a:fld>
            <a:endParaRPr lang="en-US" dirty="0"/>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75780" y="981260"/>
            <a:ext cx="11513355" cy="428057"/>
          </a:xfrm>
        </p:spPr>
        <p:txBody>
          <a:bodyPr anchor="t">
            <a:normAutofit/>
          </a:bodyPr>
          <a:lstStyle>
            <a:lvl1pPr marL="0" indent="0">
              <a:buNone/>
              <a:defRPr sz="2000" b="0">
                <a:solidFill>
                  <a:schemeClr val="tx1">
                    <a:lumMod val="90000"/>
                    <a:lumOff val="1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7" name="Rectangle 6">
            <a:extLst>
              <a:ext uri="{FF2B5EF4-FFF2-40B4-BE49-F238E27FC236}">
                <a16:creationId xmlns:a16="http://schemas.microsoft.com/office/drawing/2014/main" id="{713AAE49-7BD3-40A6-952D-8228F899489D}"/>
              </a:ext>
            </a:extLst>
          </p:cNvPr>
          <p:cNvSpPr/>
          <p:nvPr userDrawn="1"/>
        </p:nvSpPr>
        <p:spPr>
          <a:xfrm>
            <a:off x="6130021" y="-5887"/>
            <a:ext cx="6061979" cy="6858000"/>
          </a:xfrm>
          <a:prstGeom prst="rect">
            <a:avLst/>
          </a:prstGeom>
          <a:blipFill dpi="0" rotWithShape="1">
            <a:blip r:embed="rId2" cstate="email">
              <a:alphaModFix amt="30000"/>
              <a:extLst>
                <a:ext uri="{28A0092B-C50C-407E-A947-70E740481C1C}">
                  <a14:useLocalDpi xmlns:a14="http://schemas.microsoft.com/office/drawing/2010/main"/>
                </a:ext>
              </a:extLst>
            </a:blip>
            <a:srcRect/>
            <a:stretch>
              <a:fillRect l="118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8BF35B57-5812-AD49-8BDD-16453D1D2E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17936" y="6483096"/>
            <a:ext cx="943226" cy="167496"/>
          </a:xfrm>
          <a:prstGeom prst="rect">
            <a:avLst/>
          </a:prstGeom>
        </p:spPr>
      </p:pic>
    </p:spTree>
    <p:extLst>
      <p:ext uri="{BB962C8B-B14F-4D97-AF65-F5344CB8AC3E}">
        <p14:creationId xmlns:p14="http://schemas.microsoft.com/office/powerpoint/2010/main" val="3399484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_Ligh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accent5"/>
                </a:solidFill>
              </a:defRPr>
            </a:lvl1pPr>
          </a:lstStyle>
          <a:p>
            <a:pPr lvl="0" defTabSz="914354"/>
            <a:r>
              <a:rPr lang="en-US" dirty="0"/>
              <a:t>Click to edit master title style</a:t>
            </a:r>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86987"/>
            <a:ext cx="3657600" cy="365125"/>
          </a:xfrm>
        </p:spPr>
        <p:txBody>
          <a:bodyPr vert="horz" lIns="91440" tIns="45720" rIns="91440" bIns="45720" rtlCol="0" anchor="ctr"/>
          <a:lstStyle>
            <a:lvl1pPr>
              <a:defRPr lang="en-US" sz="1000" baseline="0" smtClean="0">
                <a:solidFill>
                  <a:schemeClr val="accent1"/>
                </a:solidFill>
              </a:defRPr>
            </a:lvl1pPr>
          </a:lstStyle>
          <a:p>
            <a:pPr algn="l" defTabSz="914400"/>
            <a:fld id="{38EA6B26-9CA0-4144-9BE8-9A34F496FA80}" type="slidenum">
              <a:rPr lang="en-US" smtClean="0"/>
              <a:pPr algn="l" defTabSz="914400"/>
              <a:t>‹#›</a:t>
            </a:fld>
            <a:endParaRPr lang="en-US" dirty="0"/>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75780" y="981260"/>
            <a:ext cx="11513355" cy="428057"/>
          </a:xfrm>
        </p:spPr>
        <p:txBody>
          <a:bodyPr anchor="t">
            <a:normAutofit/>
          </a:bodyPr>
          <a:lstStyle>
            <a:lvl1pPr marL="0" indent="0">
              <a:buNone/>
              <a:defRPr sz="20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11" name="Rectangle 10">
            <a:extLst>
              <a:ext uri="{FF2B5EF4-FFF2-40B4-BE49-F238E27FC236}">
                <a16:creationId xmlns:a16="http://schemas.microsoft.com/office/drawing/2014/main" id="{5CAF0140-BAA0-45C3-822F-8139A527BD16}"/>
              </a:ext>
            </a:extLst>
          </p:cNvPr>
          <p:cNvSpPr/>
          <p:nvPr userDrawn="1"/>
        </p:nvSpPr>
        <p:spPr>
          <a:xfrm>
            <a:off x="0" y="3369574"/>
            <a:ext cx="12192000" cy="750844"/>
          </a:xfrm>
          <a:prstGeom prst="rect">
            <a:avLst/>
          </a:prstGeom>
          <a:solidFill>
            <a:srgbClr val="141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9CD54FD5-5869-4778-8E14-0A25B9962B2D}"/>
              </a:ext>
            </a:extLst>
          </p:cNvPr>
          <p:cNvSpPr/>
          <p:nvPr userDrawn="1"/>
        </p:nvSpPr>
        <p:spPr>
          <a:xfrm>
            <a:off x="6130021" y="0"/>
            <a:ext cx="6061979" cy="6858000"/>
          </a:xfrm>
          <a:prstGeom prst="rect">
            <a:avLst/>
          </a:prstGeom>
          <a:blipFill dpi="0" rotWithShape="1">
            <a:blip r:embed="rId2" cstate="email">
              <a:alphaModFix amt="30000"/>
              <a:extLst>
                <a:ext uri="{28A0092B-C50C-407E-A947-70E740481C1C}">
                  <a14:useLocalDpi xmlns:a14="http://schemas.microsoft.com/office/drawing/2010/main"/>
                </a:ext>
              </a:extLst>
            </a:blip>
            <a:srcRect/>
            <a:stretch>
              <a:fillRect l="118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ACDAC735-4B1F-F245-919F-DC59C8D7503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17936" y="6483096"/>
            <a:ext cx="943226" cy="167496"/>
          </a:xfrm>
          <a:prstGeom prst="rect">
            <a:avLst/>
          </a:prstGeom>
        </p:spPr>
      </p:pic>
    </p:spTree>
    <p:extLst>
      <p:ext uri="{BB962C8B-B14F-4D97-AF65-F5344CB8AC3E}">
        <p14:creationId xmlns:p14="http://schemas.microsoft.com/office/powerpoint/2010/main" val="309445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Highlight_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BD7E96-2D5D-456E-A4DF-3F76B01C7C0F}"/>
              </a:ext>
            </a:extLst>
          </p:cNvPr>
          <p:cNvSpPr/>
          <p:nvPr userDrawn="1"/>
        </p:nvSpPr>
        <p:spPr>
          <a:xfrm>
            <a:off x="1" y="0"/>
            <a:ext cx="12191993"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262432" y="1502229"/>
            <a:ext cx="9526701" cy="3098755"/>
          </a:xfrm>
        </p:spPr>
        <p:txBody>
          <a:bodyPr vert="horz" lIns="45720" tIns="0" rIns="91440" bIns="0" rtlCol="0" anchor="ctr">
            <a:normAutofit/>
          </a:bodyPr>
          <a:lstStyle>
            <a:lvl1pPr>
              <a:defRPr lang="en-US" sz="3600" dirty="0">
                <a:solidFill>
                  <a:schemeClr val="tx1"/>
                </a:solidFill>
              </a:defRPr>
            </a:lvl1pPr>
          </a:lstStyle>
          <a:p>
            <a:pPr lvl="0" defTabSz="914354"/>
            <a:r>
              <a:rPr lang="en-US" dirty="0"/>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262432" y="4687607"/>
            <a:ext cx="9526701" cy="997836"/>
          </a:xfrm>
        </p:spPr>
        <p:txBody>
          <a:bodyPr anchor="t">
            <a:normAutofit/>
          </a:bodyPr>
          <a:lstStyle>
            <a:lvl1pPr marL="0" indent="0">
              <a:buNone/>
              <a:defRPr sz="20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15" name="Slide Number Placeholder 5">
            <a:extLst>
              <a:ext uri="{FF2B5EF4-FFF2-40B4-BE49-F238E27FC236}">
                <a16:creationId xmlns:a16="http://schemas.microsoft.com/office/drawing/2014/main" id="{3546BB19-852A-4AEF-962C-3984EA9D1DA9}"/>
              </a:ext>
            </a:extLst>
          </p:cNvPr>
          <p:cNvSpPr>
            <a:spLocks noGrp="1"/>
          </p:cNvSpPr>
          <p:nvPr>
            <p:ph type="sldNum" sz="quarter" idx="12"/>
          </p:nvPr>
        </p:nvSpPr>
        <p:spPr>
          <a:xfrm>
            <a:off x="275772" y="6478821"/>
            <a:ext cx="3657600" cy="365125"/>
          </a:xfrm>
        </p:spPr>
        <p:txBody>
          <a:bodyPr vert="horz" lIns="91440" tIns="45720" rIns="91440" bIns="45720" rtlCol="0" anchor="ctr"/>
          <a:lstStyle>
            <a:lvl1pPr>
              <a:defRPr lang="en-US" sz="1000" baseline="0" smtClean="0">
                <a:solidFill>
                  <a:schemeClr val="bg1"/>
                </a:solidFill>
              </a:defRPr>
            </a:lvl1pPr>
          </a:lstStyle>
          <a:p>
            <a:pPr algn="l" defTabSz="914400"/>
            <a:fld id="{38EA6B26-9CA0-4144-9BE8-9A34F496FA80}" type="slidenum">
              <a:rPr lang="en-US" smtClean="0"/>
              <a:pPr algn="l" defTabSz="914400"/>
              <a:t>‹#›</a:t>
            </a:fld>
            <a:endParaRPr lang="en-US" dirty="0"/>
          </a:p>
        </p:txBody>
      </p:sp>
      <p:pic>
        <p:nvPicPr>
          <p:cNvPr id="8" name="Picture 7">
            <a:extLst>
              <a:ext uri="{FF2B5EF4-FFF2-40B4-BE49-F238E27FC236}">
                <a16:creationId xmlns:a16="http://schemas.microsoft.com/office/drawing/2014/main" id="{CEAF1E59-0308-9B4C-935A-52EFC8BB3C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17936" y="6483096"/>
            <a:ext cx="943226" cy="167496"/>
          </a:xfrm>
          <a:prstGeom prst="rect">
            <a:avLst/>
          </a:prstGeom>
        </p:spPr>
      </p:pic>
    </p:spTree>
    <p:extLst>
      <p:ext uri="{BB962C8B-B14F-4D97-AF65-F5344CB8AC3E}">
        <p14:creationId xmlns:p14="http://schemas.microsoft.com/office/powerpoint/2010/main" val="4141970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er_L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F9D8AC-EE48-FD41-B9D1-FD26BF263E5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03938"/>
            <a:ext cx="12191999" cy="5733069"/>
          </a:xfrm>
          <a:prstGeom prst="rect">
            <a:avLst/>
          </a:prstGeom>
        </p:spPr>
      </p:pic>
      <p:pic>
        <p:nvPicPr>
          <p:cNvPr id="17" name="Picture 16">
            <a:extLst>
              <a:ext uri="{FF2B5EF4-FFF2-40B4-BE49-F238E27FC236}">
                <a16:creationId xmlns:a16="http://schemas.microsoft.com/office/drawing/2014/main" id="{80F3F260-4822-DC43-B31D-3FF4733DDC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1503938"/>
            <a:ext cx="12191999" cy="5723591"/>
          </a:xfrm>
          <a:prstGeom prst="rect">
            <a:avLst/>
          </a:prstGeom>
        </p:spPr>
      </p:pic>
      <p:pic>
        <p:nvPicPr>
          <p:cNvPr id="18" name="Picture 17">
            <a:extLst>
              <a:ext uri="{FF2B5EF4-FFF2-40B4-BE49-F238E27FC236}">
                <a16:creationId xmlns:a16="http://schemas.microsoft.com/office/drawing/2014/main" id="{9283BD26-280D-E94E-8BEB-6FD5A8EF657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5330"/>
          <a:stretch/>
        </p:blipFill>
        <p:spPr>
          <a:xfrm>
            <a:off x="-290557" y="1503937"/>
            <a:ext cx="12482557" cy="5723592"/>
          </a:xfrm>
          <a:prstGeom prst="rect">
            <a:avLst/>
          </a:prstGeom>
        </p:spPr>
      </p:pic>
      <p:sp>
        <p:nvSpPr>
          <p:cNvPr id="10" name="Text Placeholder 2">
            <a:extLst>
              <a:ext uri="{FF2B5EF4-FFF2-40B4-BE49-F238E27FC236}">
                <a16:creationId xmlns:a16="http://schemas.microsoft.com/office/drawing/2014/main" id="{E8A680EA-2643-4E05-AB93-514982E0DBE1}"/>
              </a:ext>
            </a:extLst>
          </p:cNvPr>
          <p:cNvSpPr>
            <a:spLocks noGrp="1"/>
          </p:cNvSpPr>
          <p:nvPr>
            <p:ph type="body" sz="quarter" idx="10" hasCustomPrompt="1"/>
          </p:nvPr>
        </p:nvSpPr>
        <p:spPr>
          <a:xfrm>
            <a:off x="2481827" y="3642407"/>
            <a:ext cx="7228347" cy="511946"/>
          </a:xfrm>
        </p:spPr>
        <p:txBody>
          <a:bodyPr anchor="ctr"/>
          <a:lstStyle>
            <a:lvl1pPr marL="0" indent="0" algn="ctr">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p>
        </p:txBody>
      </p:sp>
      <p:sp>
        <p:nvSpPr>
          <p:cNvPr id="11" name="Text Placeholder 2">
            <a:extLst>
              <a:ext uri="{FF2B5EF4-FFF2-40B4-BE49-F238E27FC236}">
                <a16:creationId xmlns:a16="http://schemas.microsoft.com/office/drawing/2014/main" id="{3200B66C-5AAC-47BE-ADAE-EE4ECCF93C0E}"/>
              </a:ext>
            </a:extLst>
          </p:cNvPr>
          <p:cNvSpPr>
            <a:spLocks noGrp="1"/>
          </p:cNvSpPr>
          <p:nvPr>
            <p:ph type="body" sz="quarter" idx="15" hasCustomPrompt="1"/>
          </p:nvPr>
        </p:nvSpPr>
        <p:spPr>
          <a:xfrm>
            <a:off x="2481827" y="4188541"/>
            <a:ext cx="7228347" cy="363864"/>
          </a:xfrm>
        </p:spPr>
        <p:txBody>
          <a:bodyPr anchor="ctr">
            <a:normAutofit/>
          </a:bodyPr>
          <a:lstStyle>
            <a:lvl1pPr marL="0" indent="0" algn="ctr">
              <a:buNone/>
              <a:defRPr sz="1800" cap="none" baseline="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  |  Service Area</a:t>
            </a:r>
          </a:p>
        </p:txBody>
      </p:sp>
      <p:sp>
        <p:nvSpPr>
          <p:cNvPr id="12" name="Text Placeholder 2">
            <a:extLst>
              <a:ext uri="{FF2B5EF4-FFF2-40B4-BE49-F238E27FC236}">
                <a16:creationId xmlns:a16="http://schemas.microsoft.com/office/drawing/2014/main" id="{E696892E-8314-46FF-80EE-10E667C23E3D}"/>
              </a:ext>
            </a:extLst>
          </p:cNvPr>
          <p:cNvSpPr>
            <a:spLocks noGrp="1"/>
          </p:cNvSpPr>
          <p:nvPr>
            <p:ph type="body" sz="quarter" idx="16" hasCustomPrompt="1"/>
          </p:nvPr>
        </p:nvSpPr>
        <p:spPr>
          <a:xfrm>
            <a:off x="2481827" y="4589273"/>
            <a:ext cx="7228347" cy="363864"/>
          </a:xfrm>
        </p:spPr>
        <p:txBody>
          <a:bodyPr anchor="ctr">
            <a:normAutofit/>
          </a:bodyPr>
          <a:lstStyle>
            <a:lvl1pPr marL="0" indent="0" algn="ctr">
              <a:buNone/>
              <a:defRPr sz="180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Contact 101.123.4567</a:t>
            </a:r>
          </a:p>
        </p:txBody>
      </p:sp>
      <p:sp>
        <p:nvSpPr>
          <p:cNvPr id="19" name="Text Placeholder 2">
            <a:extLst>
              <a:ext uri="{FF2B5EF4-FFF2-40B4-BE49-F238E27FC236}">
                <a16:creationId xmlns:a16="http://schemas.microsoft.com/office/drawing/2014/main" id="{7E3AF935-9C7D-4946-877A-7BD07B3EA0C0}"/>
              </a:ext>
            </a:extLst>
          </p:cNvPr>
          <p:cNvSpPr>
            <a:spLocks noGrp="1"/>
          </p:cNvSpPr>
          <p:nvPr>
            <p:ph type="body" sz="quarter" idx="17" hasCustomPrompt="1"/>
          </p:nvPr>
        </p:nvSpPr>
        <p:spPr>
          <a:xfrm>
            <a:off x="620485" y="1934937"/>
            <a:ext cx="10983685" cy="1670603"/>
          </a:xfrm>
        </p:spPr>
        <p:txBody>
          <a:bodyPr anchor="ctr">
            <a:noAutofit/>
          </a:bodyPr>
          <a:lstStyle>
            <a:lvl1pPr marL="0" indent="0" algn="ctr">
              <a:buNone/>
              <a:defRPr sz="54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 / Discussion</a:t>
            </a:r>
          </a:p>
        </p:txBody>
      </p:sp>
      <p:pic>
        <p:nvPicPr>
          <p:cNvPr id="13" name="Picture 12">
            <a:extLst>
              <a:ext uri="{FF2B5EF4-FFF2-40B4-BE49-F238E27FC236}">
                <a16:creationId xmlns:a16="http://schemas.microsoft.com/office/drawing/2014/main" id="{CED3791E-51C7-BE4B-8F96-0B9DCC69C2C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58660" y="406043"/>
            <a:ext cx="2651795" cy="470898"/>
          </a:xfrm>
          <a:prstGeom prst="rect">
            <a:avLst/>
          </a:prstGeom>
        </p:spPr>
      </p:pic>
    </p:spTree>
    <p:extLst>
      <p:ext uri="{BB962C8B-B14F-4D97-AF65-F5344CB8AC3E}">
        <p14:creationId xmlns:p14="http://schemas.microsoft.com/office/powerpoint/2010/main" val="209613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_Dark">
    <p:bg>
      <p:bgPr>
        <a:solidFill>
          <a:schemeClr val="accent6">
            <a:lumMod val="5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960A06C-E3F4-450B-AE5F-861491E7D9D5}"/>
              </a:ext>
            </a:extLst>
          </p:cNvPr>
          <p:cNvSpPr/>
          <p:nvPr userDrawn="1"/>
        </p:nvSpPr>
        <p:spPr>
          <a:xfrm>
            <a:off x="6130021" y="0"/>
            <a:ext cx="6061979" cy="6858000"/>
          </a:xfrm>
          <a:prstGeom prst="rect">
            <a:avLst/>
          </a:prstGeom>
          <a:blipFill dpi="0" rotWithShape="1">
            <a:blip r:embed="rId2" cstate="email">
              <a:alphaModFix amt="30000"/>
              <a:extLst>
                <a:ext uri="{28A0092B-C50C-407E-A947-70E740481C1C}">
                  <a14:useLocalDpi xmlns:a14="http://schemas.microsoft.com/office/drawing/2010/main"/>
                </a:ext>
              </a:extLst>
            </a:blip>
            <a:srcRect/>
            <a:stretch>
              <a:fillRect l="118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78819"/>
            <a:ext cx="3657600" cy="365125"/>
          </a:xfrm>
        </p:spPr>
        <p:txBody>
          <a:bodyPr vert="horz" lIns="91440" tIns="45720" rIns="91440" bIns="45720" rtlCol="0" anchor="ctr"/>
          <a:lstStyle>
            <a:lvl1pPr>
              <a:defRPr lang="en-US" sz="1000" baseline="0" smtClean="0">
                <a:solidFill>
                  <a:schemeClr val="bg1"/>
                </a:solidFill>
              </a:defRPr>
            </a:lvl1pPr>
          </a:lstStyle>
          <a:p>
            <a:pPr algn="l" defTabSz="914400"/>
            <a:fld id="{38EA6B26-9CA0-4144-9BE8-9A34F496FA80}" type="slidenum">
              <a:rPr lang="en-US" smtClean="0"/>
              <a:pPr algn="l" defTabSz="914400"/>
              <a:t>‹#›</a:t>
            </a:fld>
            <a:endParaRPr lang="en-US" dirty="0"/>
          </a:p>
        </p:txBody>
      </p:sp>
      <p:sp>
        <p:nvSpPr>
          <p:cNvPr id="16" name="Title 1">
            <a:extLst>
              <a:ext uri="{FF2B5EF4-FFF2-40B4-BE49-F238E27FC236}">
                <a16:creationId xmlns:a16="http://schemas.microsoft.com/office/drawing/2014/main" id="{8405EDEF-DD56-4B75-AFC9-11BC1F8D4F0D}"/>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bg1"/>
                </a:solidFill>
              </a:defRPr>
            </a:lvl1pPr>
          </a:lstStyle>
          <a:p>
            <a:pPr lvl="0" defTabSz="914354"/>
            <a:r>
              <a:rPr lang="en-US" dirty="0"/>
              <a:t>Click to edit text</a:t>
            </a:r>
          </a:p>
        </p:txBody>
      </p:sp>
      <p:sp>
        <p:nvSpPr>
          <p:cNvPr id="17" name="Text Placeholder 16">
            <a:extLst>
              <a:ext uri="{FF2B5EF4-FFF2-40B4-BE49-F238E27FC236}">
                <a16:creationId xmlns:a16="http://schemas.microsoft.com/office/drawing/2014/main" id="{EE843E78-2F4F-4BE4-9114-1DC5BD093E94}"/>
              </a:ext>
            </a:extLst>
          </p:cNvPr>
          <p:cNvSpPr>
            <a:spLocks noGrp="1"/>
          </p:cNvSpPr>
          <p:nvPr>
            <p:ph type="body" sz="quarter" idx="13" hasCustomPrompt="1"/>
          </p:nvPr>
        </p:nvSpPr>
        <p:spPr>
          <a:xfrm>
            <a:off x="0" y="1464619"/>
            <a:ext cx="12192000" cy="4033838"/>
          </a:xfrm>
          <a:solidFill>
            <a:srgbClr val="B2CBE4">
              <a:alpha val="40000"/>
            </a:srgbClr>
          </a:solidFill>
        </p:spPr>
        <p:txBody>
          <a:bodyPr anchor="ctr"/>
          <a:lstStyle>
            <a:lvl1pPr marL="228600" indent="0">
              <a:lnSpc>
                <a:spcPct val="100000"/>
              </a:lnSpc>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text</a:t>
            </a:r>
          </a:p>
          <a:p>
            <a:pPr lvl="0"/>
            <a:r>
              <a:rPr lang="en-US" dirty="0"/>
              <a:t>Click to edit text</a:t>
            </a:r>
          </a:p>
          <a:p>
            <a:pPr lvl="0"/>
            <a:r>
              <a:rPr lang="en-US" dirty="0"/>
              <a:t>Click to edit text</a:t>
            </a:r>
          </a:p>
        </p:txBody>
      </p:sp>
      <p:pic>
        <p:nvPicPr>
          <p:cNvPr id="8" name="Picture 7">
            <a:extLst>
              <a:ext uri="{FF2B5EF4-FFF2-40B4-BE49-F238E27FC236}">
                <a16:creationId xmlns:a16="http://schemas.microsoft.com/office/drawing/2014/main" id="{0DBA8DFF-BA92-5A46-80D6-A1DD75CFE2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1620" y="6478819"/>
            <a:ext cx="941087" cy="157507"/>
          </a:xfrm>
          <a:prstGeom prst="rect">
            <a:avLst/>
          </a:prstGeom>
        </p:spPr>
      </p:pic>
    </p:spTree>
    <p:extLst>
      <p:ext uri="{BB962C8B-B14F-4D97-AF65-F5344CB8AC3E}">
        <p14:creationId xmlns:p14="http://schemas.microsoft.com/office/powerpoint/2010/main" val="4098214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_Dark">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48F7AD-2298-402E-B235-D0D964B6B2EE}"/>
              </a:ext>
            </a:extLst>
          </p:cNvPr>
          <p:cNvSpPr/>
          <p:nvPr userDrawn="1"/>
        </p:nvSpPr>
        <p:spPr>
          <a:xfrm>
            <a:off x="0" y="2294164"/>
            <a:ext cx="12192000" cy="2171700"/>
          </a:xfrm>
          <a:prstGeom prst="rect">
            <a:avLst/>
          </a:prstGeom>
          <a:solidFill>
            <a:srgbClr val="B2CBE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4746175" y="1361476"/>
            <a:ext cx="6857997" cy="2424113"/>
          </a:xfrm>
        </p:spPr>
        <p:txBody>
          <a:bodyPr vert="horz" lIns="45720" tIns="0" rIns="91440" bIns="0" rtlCol="0" anchor="b">
            <a:noAutofit/>
          </a:bodyPr>
          <a:lstStyle>
            <a:lvl1pPr>
              <a:defRPr lang="en-US" sz="4000" dirty="0">
                <a:solidFill>
                  <a:schemeClr val="bg1"/>
                </a:solidFill>
              </a:defRPr>
            </a:lvl1pPr>
          </a:lstStyle>
          <a:p>
            <a:pPr lvl="0" defTabSz="914354"/>
            <a:r>
              <a:rPr lang="en-US" dirty="0"/>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4746175" y="3796631"/>
            <a:ext cx="6857997" cy="428057"/>
          </a:xfrm>
        </p:spPr>
        <p:txBody>
          <a:bodyPr anchor="t">
            <a:normAutofit/>
          </a:bodyPr>
          <a:lstStyle>
            <a:lvl1pPr marL="0" indent="0">
              <a:buNone/>
              <a:defRPr sz="2000" b="0">
                <a:solidFill>
                  <a:schemeClr val="bg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pic>
        <p:nvPicPr>
          <p:cNvPr id="11" name="Picture 10">
            <a:extLst>
              <a:ext uri="{FF2B5EF4-FFF2-40B4-BE49-F238E27FC236}">
                <a16:creationId xmlns:a16="http://schemas.microsoft.com/office/drawing/2014/main" id="{D4BEC789-39EE-4CF0-A76F-7BDF7B68A58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647"/>
            <a:ext cx="8382000" cy="6854353"/>
          </a:xfrm>
          <a:prstGeom prst="rect">
            <a:avLst/>
          </a:prstGeom>
        </p:spPr>
      </p:pic>
      <p:pic>
        <p:nvPicPr>
          <p:cNvPr id="8" name="Picture 7">
            <a:extLst>
              <a:ext uri="{FF2B5EF4-FFF2-40B4-BE49-F238E27FC236}">
                <a16:creationId xmlns:a16="http://schemas.microsoft.com/office/drawing/2014/main" id="{1FB52FE2-4375-7A44-B767-6F14A61B7E6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17936" y="6483096"/>
            <a:ext cx="941087" cy="157507"/>
          </a:xfrm>
          <a:prstGeom prst="rect">
            <a:avLst/>
          </a:prstGeom>
        </p:spPr>
      </p:pic>
    </p:spTree>
    <p:extLst>
      <p:ext uri="{BB962C8B-B14F-4D97-AF65-F5344CB8AC3E}">
        <p14:creationId xmlns:p14="http://schemas.microsoft.com/office/powerpoint/2010/main" val="4022890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Blank_Dark">
    <p:bg>
      <p:bgPr>
        <a:solidFill>
          <a:srgbClr val="14142F"/>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p:nvPr>
        </p:nvSpPr>
        <p:spPr>
          <a:xfrm>
            <a:off x="275780" y="245099"/>
            <a:ext cx="11513355" cy="725118"/>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Master title style</a:t>
            </a:r>
            <a:endParaRPr lang="en-US" dirty="0"/>
          </a:p>
        </p:txBody>
      </p:sp>
      <p:sp>
        <p:nvSpPr>
          <p:cNvPr id="11" name="Content Placeholder 2">
            <a:extLst>
              <a:ext uri="{FF2B5EF4-FFF2-40B4-BE49-F238E27FC236}">
                <a16:creationId xmlns:a16="http://schemas.microsoft.com/office/drawing/2014/main" id="{E943C909-CB83-4B2C-9021-DDF70A9D7542}"/>
              </a:ext>
            </a:extLst>
          </p:cNvPr>
          <p:cNvSpPr>
            <a:spLocks noGrp="1"/>
          </p:cNvSpPr>
          <p:nvPr>
            <p:ph idx="1"/>
          </p:nvPr>
        </p:nvSpPr>
        <p:spPr>
          <a:xfrm>
            <a:off x="275780" y="1574281"/>
            <a:ext cx="11513355" cy="4602687"/>
          </a:xfrm>
        </p:spPr>
        <p:txBody>
          <a:bodyPr>
            <a:normAutofit/>
          </a:bodyPr>
          <a:lstStyle>
            <a:lvl1pPr>
              <a:defRPr sz="26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600">
                <a:solidFill>
                  <a:schemeClr val="bg1"/>
                </a:solidFill>
              </a:defRPr>
            </a:lvl5pPr>
            <a:lvl6pPr>
              <a:defRPr sz="14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78823"/>
            <a:ext cx="3657600" cy="365125"/>
          </a:xfrm>
        </p:spPr>
        <p:txBody>
          <a:bodyPr vert="horz" lIns="91440" tIns="45720" rIns="91440" bIns="45720" rtlCol="0" anchor="ctr"/>
          <a:lstStyle>
            <a:lvl1pPr>
              <a:defRPr lang="en-US" sz="1000" baseline="0" smtClean="0">
                <a:solidFill>
                  <a:schemeClr val="bg2"/>
                </a:solidFill>
              </a:defRPr>
            </a:lvl1pPr>
          </a:lstStyle>
          <a:p>
            <a:pPr algn="l" defTabSz="914400"/>
            <a:fld id="{38EA6B26-9CA0-4144-9BE8-9A34F496FA80}" type="slidenum">
              <a:rPr lang="en-US" smtClean="0"/>
              <a:pPr algn="l" defTabSz="914400"/>
              <a:t>‹#›</a:t>
            </a:fld>
            <a:endParaRPr lang="en-US" dirty="0"/>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p:nvPr>
        </p:nvSpPr>
        <p:spPr>
          <a:xfrm>
            <a:off x="275780" y="981260"/>
            <a:ext cx="11513355" cy="428057"/>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9" name="Picture 8">
            <a:extLst>
              <a:ext uri="{FF2B5EF4-FFF2-40B4-BE49-F238E27FC236}">
                <a16:creationId xmlns:a16="http://schemas.microsoft.com/office/drawing/2014/main" id="{5585F63B-15FA-3643-B6A7-07B7E7C894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17936" y="6483096"/>
            <a:ext cx="941087" cy="157507"/>
          </a:xfrm>
          <a:prstGeom prst="rect">
            <a:avLst/>
          </a:prstGeom>
        </p:spPr>
      </p:pic>
    </p:spTree>
    <p:extLst>
      <p:ext uri="{BB962C8B-B14F-4D97-AF65-F5344CB8AC3E}">
        <p14:creationId xmlns:p14="http://schemas.microsoft.com/office/powerpoint/2010/main" val="3774970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_Dark">
    <p:bg>
      <p:bgPr>
        <a:solidFill>
          <a:srgbClr val="14142F"/>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bg1"/>
                </a:solidFill>
              </a:defRPr>
            </a:lvl1pPr>
          </a:lstStyle>
          <a:p>
            <a:pPr lvl="0" defTabSz="914354"/>
            <a:r>
              <a:rPr lang="en-US" dirty="0"/>
              <a:t>Click to edit master title style</a:t>
            </a:r>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78822"/>
            <a:ext cx="3657600" cy="365125"/>
          </a:xfrm>
        </p:spPr>
        <p:txBody>
          <a:bodyPr vert="horz" lIns="91440" tIns="45720" rIns="91440" bIns="45720" rtlCol="0" anchor="ctr"/>
          <a:lstStyle>
            <a:lvl1pPr>
              <a:defRPr lang="en-US" sz="1000" baseline="0" smtClean="0">
                <a:solidFill>
                  <a:schemeClr val="bg2"/>
                </a:solidFill>
              </a:defRPr>
            </a:lvl1pPr>
          </a:lstStyle>
          <a:p>
            <a:pPr algn="l" defTabSz="914400"/>
            <a:fld id="{38EA6B26-9CA0-4144-9BE8-9A34F496FA80}" type="slidenum">
              <a:rPr lang="en-US" smtClean="0"/>
              <a:pPr algn="l" defTabSz="914400"/>
              <a:t>‹#›</a:t>
            </a:fld>
            <a:endParaRPr lang="en-US" dirty="0"/>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75780" y="981260"/>
            <a:ext cx="11513355" cy="428057"/>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14" name="Rectangle 13">
            <a:extLst>
              <a:ext uri="{FF2B5EF4-FFF2-40B4-BE49-F238E27FC236}">
                <a16:creationId xmlns:a16="http://schemas.microsoft.com/office/drawing/2014/main" id="{32A2181C-665B-4A2D-A000-1949BE7019D9}"/>
              </a:ext>
            </a:extLst>
          </p:cNvPr>
          <p:cNvSpPr/>
          <p:nvPr userDrawn="1"/>
        </p:nvSpPr>
        <p:spPr>
          <a:xfrm>
            <a:off x="0" y="3369574"/>
            <a:ext cx="12192000" cy="750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47B7FC7C-D698-2747-A972-82BBCA70DB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17936" y="6483096"/>
            <a:ext cx="941087" cy="157507"/>
          </a:xfrm>
          <a:prstGeom prst="rect">
            <a:avLst/>
          </a:prstGeom>
        </p:spPr>
      </p:pic>
    </p:spTree>
    <p:extLst>
      <p:ext uri="{BB962C8B-B14F-4D97-AF65-F5344CB8AC3E}">
        <p14:creationId xmlns:p14="http://schemas.microsoft.com/office/powerpoint/2010/main" val="1104323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Highlight_Dark">
    <p:bg>
      <p:bgPr>
        <a:solidFill>
          <a:srgbClr val="14142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BD7E96-2D5D-456E-A4DF-3F76B01C7C0F}"/>
              </a:ext>
            </a:extLst>
          </p:cNvPr>
          <p:cNvSpPr/>
          <p:nvPr userDrawn="1"/>
        </p:nvSpPr>
        <p:spPr>
          <a:xfrm>
            <a:off x="8" y="0"/>
            <a:ext cx="12191993" cy="6858000"/>
          </a:xfrm>
          <a:prstGeom prst="rect">
            <a:avLst/>
          </a:prstGeom>
          <a:blipFill dpi="0" rotWithShape="1">
            <a:blip r:embed="rId2" cstate="email">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262432" y="1158022"/>
            <a:ext cx="9526701" cy="3442962"/>
          </a:xfrm>
        </p:spPr>
        <p:txBody>
          <a:bodyPr vert="horz" lIns="45720" tIns="0" rIns="91440" bIns="0" rtlCol="0" anchor="ctr">
            <a:normAutofit/>
          </a:bodyPr>
          <a:lstStyle>
            <a:lvl1pPr>
              <a:defRPr lang="en-US" sz="4000" dirty="0">
                <a:solidFill>
                  <a:schemeClr val="bg1"/>
                </a:solidFill>
              </a:defRPr>
            </a:lvl1pPr>
          </a:lstStyle>
          <a:p>
            <a:pPr lvl="0" defTabSz="914354"/>
            <a:r>
              <a:rPr lang="en-US" dirty="0"/>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262432" y="4687607"/>
            <a:ext cx="9526701" cy="997836"/>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6" name="Slide Number Placeholder 5">
            <a:extLst>
              <a:ext uri="{FF2B5EF4-FFF2-40B4-BE49-F238E27FC236}">
                <a16:creationId xmlns:a16="http://schemas.microsoft.com/office/drawing/2014/main" id="{0CBB31A2-9291-448B-A043-B4F293F60B73}"/>
              </a:ext>
            </a:extLst>
          </p:cNvPr>
          <p:cNvSpPr>
            <a:spLocks noGrp="1"/>
          </p:cNvSpPr>
          <p:nvPr>
            <p:ph type="sldNum" sz="quarter" idx="12"/>
          </p:nvPr>
        </p:nvSpPr>
        <p:spPr>
          <a:xfrm>
            <a:off x="275772" y="6478821"/>
            <a:ext cx="3657600" cy="365125"/>
          </a:xfrm>
        </p:spPr>
        <p:txBody>
          <a:bodyPr vert="horz" lIns="91440" tIns="45720" rIns="91440" bIns="45720" rtlCol="0" anchor="ctr"/>
          <a:lstStyle>
            <a:lvl1pPr>
              <a:defRPr lang="en-US" sz="1000" baseline="0" smtClean="0">
                <a:solidFill>
                  <a:schemeClr val="bg1"/>
                </a:solidFill>
              </a:defRPr>
            </a:lvl1pPr>
          </a:lstStyle>
          <a:p>
            <a:pPr algn="l" defTabSz="914400"/>
            <a:fld id="{38EA6B26-9CA0-4144-9BE8-9A34F496FA80}" type="slidenum">
              <a:rPr lang="en-US" smtClean="0"/>
              <a:pPr algn="l" defTabSz="914400"/>
              <a:t>‹#›</a:t>
            </a:fld>
            <a:endParaRPr lang="en-US" dirty="0"/>
          </a:p>
        </p:txBody>
      </p:sp>
      <p:pic>
        <p:nvPicPr>
          <p:cNvPr id="3" name="Picture 2">
            <a:extLst>
              <a:ext uri="{FF2B5EF4-FFF2-40B4-BE49-F238E27FC236}">
                <a16:creationId xmlns:a16="http://schemas.microsoft.com/office/drawing/2014/main" id="{E4C22F03-76B6-B448-BF44-3308A04405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17936" y="6483096"/>
            <a:ext cx="941087" cy="157507"/>
          </a:xfrm>
          <a:prstGeom prst="rect">
            <a:avLst/>
          </a:prstGeom>
        </p:spPr>
      </p:pic>
    </p:spTree>
    <p:extLst>
      <p:ext uri="{BB962C8B-B14F-4D97-AF65-F5344CB8AC3E}">
        <p14:creationId xmlns:p14="http://schemas.microsoft.com/office/powerpoint/2010/main" val="1158712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er_Dar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950000F-9E6B-4622-AFC0-7C30025AE440}"/>
              </a:ext>
            </a:extLst>
          </p:cNvPr>
          <p:cNvSpPr/>
          <p:nvPr userDrawn="1"/>
        </p:nvSpPr>
        <p:spPr>
          <a:xfrm>
            <a:off x="-2032" y="1145114"/>
            <a:ext cx="12194032" cy="5723590"/>
          </a:xfrm>
          <a:prstGeom prst="rect">
            <a:avLst/>
          </a:prstGeom>
          <a:solidFill>
            <a:srgbClr val="141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13" name="Rectangle 12">
            <a:extLst>
              <a:ext uri="{FF2B5EF4-FFF2-40B4-BE49-F238E27FC236}">
                <a16:creationId xmlns:a16="http://schemas.microsoft.com/office/drawing/2014/main" id="{5E9EB467-6F09-4FFC-B72F-55B3AF1EFE9E}"/>
              </a:ext>
            </a:extLst>
          </p:cNvPr>
          <p:cNvSpPr/>
          <p:nvPr userDrawn="1"/>
        </p:nvSpPr>
        <p:spPr>
          <a:xfrm>
            <a:off x="16328" y="1145114"/>
            <a:ext cx="12192000" cy="5723590"/>
          </a:xfrm>
          <a:prstGeom prst="rect">
            <a:avLst/>
          </a:prstGeom>
          <a:blipFill dpi="0" rotWithShape="1">
            <a:blip r:embed="rId2" cstate="email">
              <a:alphaModFix amt="7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 Placeholder 2">
            <a:extLst>
              <a:ext uri="{FF2B5EF4-FFF2-40B4-BE49-F238E27FC236}">
                <a16:creationId xmlns:a16="http://schemas.microsoft.com/office/drawing/2014/main" id="{8E0AB84F-4382-4B07-BA85-0A3D2515A6D2}"/>
              </a:ext>
            </a:extLst>
          </p:cNvPr>
          <p:cNvSpPr>
            <a:spLocks noGrp="1"/>
          </p:cNvSpPr>
          <p:nvPr>
            <p:ph type="body" sz="quarter" idx="10" hasCustomPrompt="1"/>
          </p:nvPr>
        </p:nvSpPr>
        <p:spPr>
          <a:xfrm>
            <a:off x="2481827" y="3642407"/>
            <a:ext cx="7228347" cy="511946"/>
          </a:xfrm>
        </p:spPr>
        <p:txBody>
          <a:bodyPr anchor="ctr"/>
          <a:lstStyle>
            <a:lvl1pPr marL="0" indent="0" algn="ctr">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p>
        </p:txBody>
      </p:sp>
      <p:sp>
        <p:nvSpPr>
          <p:cNvPr id="24" name="Text Placeholder 2">
            <a:extLst>
              <a:ext uri="{FF2B5EF4-FFF2-40B4-BE49-F238E27FC236}">
                <a16:creationId xmlns:a16="http://schemas.microsoft.com/office/drawing/2014/main" id="{0D301D27-F44E-4B6D-8AD3-6CE142EF85CE}"/>
              </a:ext>
            </a:extLst>
          </p:cNvPr>
          <p:cNvSpPr>
            <a:spLocks noGrp="1"/>
          </p:cNvSpPr>
          <p:nvPr>
            <p:ph type="body" sz="quarter" idx="15" hasCustomPrompt="1"/>
          </p:nvPr>
        </p:nvSpPr>
        <p:spPr>
          <a:xfrm>
            <a:off x="2481827" y="4188541"/>
            <a:ext cx="7228347" cy="363864"/>
          </a:xfrm>
        </p:spPr>
        <p:txBody>
          <a:bodyPr anchor="ctr">
            <a:normAutofit/>
          </a:bodyPr>
          <a:lstStyle>
            <a:lvl1pPr marL="0" indent="0" algn="ctr">
              <a:buNone/>
              <a:defRPr sz="1800" cap="none" baseline="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  |  Service Area</a:t>
            </a:r>
          </a:p>
        </p:txBody>
      </p:sp>
      <p:sp>
        <p:nvSpPr>
          <p:cNvPr id="25" name="Text Placeholder 2">
            <a:extLst>
              <a:ext uri="{FF2B5EF4-FFF2-40B4-BE49-F238E27FC236}">
                <a16:creationId xmlns:a16="http://schemas.microsoft.com/office/drawing/2014/main" id="{682DDB65-61E4-4E47-8FE2-F774FBD8B2F6}"/>
              </a:ext>
            </a:extLst>
          </p:cNvPr>
          <p:cNvSpPr>
            <a:spLocks noGrp="1"/>
          </p:cNvSpPr>
          <p:nvPr>
            <p:ph type="body" sz="quarter" idx="16" hasCustomPrompt="1"/>
          </p:nvPr>
        </p:nvSpPr>
        <p:spPr>
          <a:xfrm>
            <a:off x="2481827" y="4589273"/>
            <a:ext cx="7228347" cy="363864"/>
          </a:xfrm>
        </p:spPr>
        <p:txBody>
          <a:bodyPr anchor="ctr">
            <a:normAutofit/>
          </a:bodyPr>
          <a:lstStyle>
            <a:lvl1pPr marL="0" indent="0" algn="ctr">
              <a:buNone/>
              <a:defRPr sz="180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Contact 101.123.4567</a:t>
            </a:r>
          </a:p>
        </p:txBody>
      </p:sp>
      <p:sp>
        <p:nvSpPr>
          <p:cNvPr id="26" name="Text Placeholder 2">
            <a:extLst>
              <a:ext uri="{FF2B5EF4-FFF2-40B4-BE49-F238E27FC236}">
                <a16:creationId xmlns:a16="http://schemas.microsoft.com/office/drawing/2014/main" id="{7F259888-68E4-4CDA-B7C6-A98D287E4CA4}"/>
              </a:ext>
            </a:extLst>
          </p:cNvPr>
          <p:cNvSpPr>
            <a:spLocks noGrp="1"/>
          </p:cNvSpPr>
          <p:nvPr>
            <p:ph type="body" sz="quarter" idx="17" hasCustomPrompt="1"/>
          </p:nvPr>
        </p:nvSpPr>
        <p:spPr>
          <a:xfrm>
            <a:off x="620485" y="1934937"/>
            <a:ext cx="10983685" cy="1670603"/>
          </a:xfrm>
        </p:spPr>
        <p:txBody>
          <a:bodyPr anchor="ctr">
            <a:noAutofit/>
          </a:bodyPr>
          <a:lstStyle>
            <a:lvl1pPr marL="0" indent="0" algn="ctr">
              <a:buNone/>
              <a:defRPr sz="54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 / Discussion</a:t>
            </a:r>
          </a:p>
        </p:txBody>
      </p:sp>
      <p:pic>
        <p:nvPicPr>
          <p:cNvPr id="10" name="Picture 9">
            <a:extLst>
              <a:ext uri="{FF2B5EF4-FFF2-40B4-BE49-F238E27FC236}">
                <a16:creationId xmlns:a16="http://schemas.microsoft.com/office/drawing/2014/main" id="{EB2EC56F-89E5-7F49-9B3E-044B99D4E87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8660" y="406043"/>
            <a:ext cx="2651795" cy="470898"/>
          </a:xfrm>
          <a:prstGeom prst="rect">
            <a:avLst/>
          </a:prstGeom>
        </p:spPr>
      </p:pic>
    </p:spTree>
    <p:extLst>
      <p:ext uri="{BB962C8B-B14F-4D97-AF65-F5344CB8AC3E}">
        <p14:creationId xmlns:p14="http://schemas.microsoft.com/office/powerpoint/2010/main" val="1757519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Mountain 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05672D-9D9F-194C-BAA7-D7A48A0627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56"/>
          <a:stretch/>
        </p:blipFill>
        <p:spPr>
          <a:xfrm>
            <a:off x="0" y="1420317"/>
            <a:ext cx="12192000" cy="5437684"/>
          </a:xfrm>
          <a:prstGeom prst="rect">
            <a:avLst/>
          </a:prstGeom>
        </p:spPr>
      </p:pic>
      <p:pic>
        <p:nvPicPr>
          <p:cNvPr id="3" name="Picture 2">
            <a:extLst>
              <a:ext uri="{FF2B5EF4-FFF2-40B4-BE49-F238E27FC236}">
                <a16:creationId xmlns:a16="http://schemas.microsoft.com/office/drawing/2014/main" id="{82089448-A4F7-B047-98F0-BC0B07F19EF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423548"/>
            <a:ext cx="12192000" cy="5434453"/>
          </a:xfrm>
          <a:prstGeom prst="rect">
            <a:avLst/>
          </a:prstGeom>
        </p:spPr>
      </p:pic>
      <p:pic>
        <p:nvPicPr>
          <p:cNvPr id="12" name="Picture 11">
            <a:extLst>
              <a:ext uri="{FF2B5EF4-FFF2-40B4-BE49-F238E27FC236}">
                <a16:creationId xmlns:a16="http://schemas.microsoft.com/office/drawing/2014/main" id="{5E06513E-7853-1F47-B886-78D4CF209DD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421667"/>
            <a:ext cx="12192000" cy="5436331"/>
          </a:xfrm>
          <a:prstGeom prst="rect">
            <a:avLst/>
          </a:prstGeom>
        </p:spPr>
      </p:pic>
      <p:pic>
        <p:nvPicPr>
          <p:cNvPr id="11" name="Picture 10">
            <a:extLst>
              <a:ext uri="{FF2B5EF4-FFF2-40B4-BE49-F238E27FC236}">
                <a16:creationId xmlns:a16="http://schemas.microsoft.com/office/drawing/2014/main" id="{0E8ACCD4-B9DB-4E44-A039-9B04296953B6}"/>
              </a:ext>
            </a:extLst>
          </p:cNvPr>
          <p:cNvPicPr>
            <a:picLocks noChangeAspect="1"/>
          </p:cNvPicPr>
          <p:nvPr userDrawn="1"/>
        </p:nvPicPr>
        <p:blipFill>
          <a:blip r:embed="rId5" cstate="email">
            <a:alphaModFix amt="69000"/>
            <a:extLst>
              <a:ext uri="{28A0092B-C50C-407E-A947-70E740481C1C}">
                <a14:useLocalDpi xmlns:a14="http://schemas.microsoft.com/office/drawing/2010/main"/>
              </a:ext>
            </a:extLst>
          </a:blip>
          <a:stretch>
            <a:fillRect/>
          </a:stretch>
        </p:blipFill>
        <p:spPr>
          <a:xfrm>
            <a:off x="0" y="1423548"/>
            <a:ext cx="11182660" cy="5436331"/>
          </a:xfrm>
          <a:prstGeom prst="rect">
            <a:avLst/>
          </a:prstGeom>
        </p:spPr>
      </p:pic>
      <p:pic>
        <p:nvPicPr>
          <p:cNvPr id="7" name="Picture 6">
            <a:extLst>
              <a:ext uri="{FF2B5EF4-FFF2-40B4-BE49-F238E27FC236}">
                <a16:creationId xmlns:a16="http://schemas.microsoft.com/office/drawing/2014/main" id="{140AA5E8-A791-1D4E-93E6-B53B5B945467}"/>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4861" r="24097"/>
          <a:stretch/>
        </p:blipFill>
        <p:spPr>
          <a:xfrm>
            <a:off x="1" y="1423548"/>
            <a:ext cx="7246834" cy="5434452"/>
          </a:xfrm>
          <a:prstGeom prst="rect">
            <a:avLst/>
          </a:prstGeom>
        </p:spPr>
      </p:pic>
      <p:sp>
        <p:nvSpPr>
          <p:cNvPr id="35" name="Text Placeholder 11">
            <a:extLst>
              <a:ext uri="{FF2B5EF4-FFF2-40B4-BE49-F238E27FC236}">
                <a16:creationId xmlns:a16="http://schemas.microsoft.com/office/drawing/2014/main" id="{739A12B0-E116-4228-9C86-C0812357D572}"/>
              </a:ext>
            </a:extLst>
          </p:cNvPr>
          <p:cNvSpPr>
            <a:spLocks noGrp="1"/>
          </p:cNvSpPr>
          <p:nvPr>
            <p:ph type="body" sz="quarter" idx="10" hasCustomPrompt="1"/>
          </p:nvPr>
        </p:nvSpPr>
        <p:spPr>
          <a:xfrm>
            <a:off x="548856" y="1628880"/>
            <a:ext cx="8080960" cy="528180"/>
          </a:xfrm>
        </p:spPr>
        <p:txBody>
          <a:bodyPr vert="horz" lIns="91440" tIns="45720" rIns="91440" bIns="45720" rtlCol="0" anchor="b">
            <a:normAutofit/>
          </a:bodyPr>
          <a:lstStyle>
            <a:lvl1pPr marL="0" indent="0">
              <a:buNone/>
              <a:defRPr lang="en-US" sz="2000" smtClean="0">
                <a:solidFill>
                  <a:schemeClr val="accent5">
                    <a:lumMod val="60000"/>
                    <a:lumOff val="40000"/>
                  </a:schemeClr>
                </a:solidFill>
              </a:defRPr>
            </a:lvl1pPr>
            <a:lvl2pPr>
              <a:defRPr lang="en-US" sz="2000" smtClean="0"/>
            </a:lvl2pPr>
            <a:lvl3pPr>
              <a:defRPr lang="en-US" sz="1800" smtClean="0"/>
            </a:lvl3pPr>
            <a:lvl4pPr>
              <a:defRPr lang="en-US" sz="1600" smtClean="0"/>
            </a:lvl4pPr>
            <a:lvl5pPr>
              <a:defRPr lang="en-US" sz="1600"/>
            </a:lvl5pPr>
          </a:lstStyle>
          <a:p>
            <a:pPr marL="228589" lvl="0" indent="-228589"/>
            <a:r>
              <a:rPr lang="en-US" dirty="0"/>
              <a:t>EDIT MASTER TEXT STYLES</a:t>
            </a:r>
          </a:p>
        </p:txBody>
      </p:sp>
      <p:sp>
        <p:nvSpPr>
          <p:cNvPr id="36" name="Title 1">
            <a:extLst>
              <a:ext uri="{FF2B5EF4-FFF2-40B4-BE49-F238E27FC236}">
                <a16:creationId xmlns:a16="http://schemas.microsoft.com/office/drawing/2014/main" id="{8DD6F4EB-AC49-4217-B339-B0971E94407A}"/>
              </a:ext>
            </a:extLst>
          </p:cNvPr>
          <p:cNvSpPr>
            <a:spLocks noGrp="1"/>
          </p:cNvSpPr>
          <p:nvPr>
            <p:ph type="ctrTitle" hasCustomPrompt="1"/>
          </p:nvPr>
        </p:nvSpPr>
        <p:spPr>
          <a:xfrm>
            <a:off x="548856" y="2168173"/>
            <a:ext cx="8080960" cy="1415087"/>
          </a:xfrm>
        </p:spPr>
        <p:txBody>
          <a:bodyPr vert="horz" lIns="91440" tIns="45720" rIns="91440" bIns="45720" rtlCol="0" anchor="ctr">
            <a:normAutofit/>
          </a:bodyPr>
          <a:lstStyle>
            <a:lvl1pPr>
              <a:defRPr lang="en-US" sz="4800" dirty="0">
                <a:solidFill>
                  <a:schemeClr val="bg1"/>
                </a:solidFill>
              </a:defRPr>
            </a:lvl1pPr>
          </a:lstStyle>
          <a:p>
            <a:pPr lvl="0" defTabSz="914354"/>
            <a:r>
              <a:rPr lang="en-US" dirty="0"/>
              <a:t>Click to edit master title style</a:t>
            </a:r>
          </a:p>
        </p:txBody>
      </p:sp>
      <p:sp>
        <p:nvSpPr>
          <p:cNvPr id="10" name="Subtitle 2">
            <a:extLst>
              <a:ext uri="{FF2B5EF4-FFF2-40B4-BE49-F238E27FC236}">
                <a16:creationId xmlns:a16="http://schemas.microsoft.com/office/drawing/2014/main" id="{ABD0526E-A07D-4547-BBA1-CC4C3D26FE6C}"/>
              </a:ext>
            </a:extLst>
          </p:cNvPr>
          <p:cNvSpPr>
            <a:spLocks noGrp="1"/>
          </p:cNvSpPr>
          <p:nvPr>
            <p:ph type="subTitle" idx="1" hasCustomPrompt="1"/>
          </p:nvPr>
        </p:nvSpPr>
        <p:spPr>
          <a:xfrm>
            <a:off x="548856" y="3608754"/>
            <a:ext cx="8080960" cy="827881"/>
          </a:xfrm>
        </p:spPr>
        <p:txBody>
          <a:bodyPr>
            <a:normAutofit/>
          </a:bodyPr>
          <a:lstStyle>
            <a:lvl1pPr marL="0" indent="0" algn="l">
              <a:buNone/>
              <a:defRPr sz="1600">
                <a:solidFill>
                  <a:schemeClr val="accent5">
                    <a:lumMod val="60000"/>
                    <a:lumOff val="4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pic>
        <p:nvPicPr>
          <p:cNvPr id="14" name="Picture 13">
            <a:extLst>
              <a:ext uri="{FF2B5EF4-FFF2-40B4-BE49-F238E27FC236}">
                <a16:creationId xmlns:a16="http://schemas.microsoft.com/office/drawing/2014/main" id="{22B0D893-C10F-9C4C-A55F-69CAB91DF992}"/>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58660" y="406043"/>
            <a:ext cx="2651795" cy="470898"/>
          </a:xfrm>
          <a:prstGeom prst="rect">
            <a:avLst/>
          </a:prstGeom>
        </p:spPr>
      </p:pic>
    </p:spTree>
    <p:extLst>
      <p:ext uri="{BB962C8B-B14F-4D97-AF65-F5344CB8AC3E}">
        <p14:creationId xmlns:p14="http://schemas.microsoft.com/office/powerpoint/2010/main" val="1177824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lue/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600200"/>
            <a:ext cx="5079595" cy="4572000"/>
          </a:xfrm>
        </p:spPr>
        <p:txBody>
          <a:bodyPr>
            <a:normAutofit/>
          </a:bodyPr>
          <a:lstStyle>
            <a:lvl1pPr>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0" y="1600200"/>
            <a:ext cx="5080405" cy="4572000"/>
          </a:xfrm>
        </p:spPr>
        <p:txBody>
          <a:bodyPr>
            <a:normAutofit/>
          </a:bodyPr>
          <a:lstStyle>
            <a:lvl1pPr>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fld id="{4BAF8C12-5E2E-43BB-8F7D-8DFEB8376308}" type="datetime1">
              <a:rPr lang="en-US" smtClean="0"/>
              <a:t>12/17/2020</a:t>
            </a:fld>
            <a:endParaRPr lang="en-US" dirty="0"/>
          </a:p>
        </p:txBody>
      </p:sp>
      <p:sp>
        <p:nvSpPr>
          <p:cNvPr id="6" name="Footer Placeholder 5"/>
          <p:cNvSpPr>
            <a:spLocks noGrp="1"/>
          </p:cNvSpPr>
          <p:nvPr>
            <p:ph type="ftr" sz="quarter" idx="11"/>
          </p:nvPr>
        </p:nvSpPr>
        <p:spPr/>
        <p:txBody>
          <a:bodyPr/>
          <a:lstStyle>
            <a:lvl1pPr>
              <a:defRPr>
                <a:solidFill>
                  <a:srgbClr val="6C6463"/>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CE1CDC0C-E627-4815-BDAB-BDAA051BEB5E}" type="slidenum">
              <a:rPr lang="en-US" smtClean="0"/>
              <a:pPr/>
              <a:t>‹#›</a:t>
            </a:fld>
            <a:endParaRPr lang="en-US" dirty="0"/>
          </a:p>
        </p:txBody>
      </p:sp>
      <p:sp>
        <p:nvSpPr>
          <p:cNvPr id="10" name="Title 1"/>
          <p:cNvSpPr>
            <a:spLocks noGrp="1"/>
          </p:cNvSpPr>
          <p:nvPr>
            <p:ph type="title" hasCustomPrompt="1"/>
          </p:nvPr>
        </p:nvSpPr>
        <p:spPr>
          <a:xfrm>
            <a:off x="914805" y="669869"/>
            <a:ext cx="10363200" cy="701731"/>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3864245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9ECB-7EFE-4B9F-87DA-A6ADF3DB49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2AF63A-5A54-4DF2-8303-5B2A4F8239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52F86B-38B9-47FF-B07E-8CEF821F8ADB}"/>
              </a:ext>
            </a:extLst>
          </p:cNvPr>
          <p:cNvSpPr>
            <a:spLocks noGrp="1"/>
          </p:cNvSpPr>
          <p:nvPr>
            <p:ph type="dt" sz="half" idx="10"/>
          </p:nvPr>
        </p:nvSpPr>
        <p:spPr/>
        <p:txBody>
          <a:bodyPr/>
          <a:lstStyle/>
          <a:p>
            <a:fld id="{0B01B0A8-699F-4856-9119-295488D3B189}" type="datetime1">
              <a:rPr lang="en-US" smtClean="0"/>
              <a:t>12/17/2020</a:t>
            </a:fld>
            <a:endParaRPr lang="en-US" dirty="0"/>
          </a:p>
        </p:txBody>
      </p:sp>
      <p:sp>
        <p:nvSpPr>
          <p:cNvPr id="5" name="Footer Placeholder 4">
            <a:extLst>
              <a:ext uri="{FF2B5EF4-FFF2-40B4-BE49-F238E27FC236}">
                <a16:creationId xmlns:a16="http://schemas.microsoft.com/office/drawing/2014/main" id="{92A1884B-179C-4626-A627-B416669B57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5EE6A8-5A62-4D19-BE1C-ADA5806D40AE}"/>
              </a:ext>
            </a:extLst>
          </p:cNvPr>
          <p:cNvSpPr>
            <a:spLocks noGrp="1"/>
          </p:cNvSpPr>
          <p:nvPr>
            <p:ph type="sldNum" sz="quarter" idx="12"/>
          </p:nvPr>
        </p:nvSpPr>
        <p:spPr/>
        <p:txBody>
          <a:bodyPr/>
          <a:lstStyle/>
          <a:p>
            <a:fld id="{E207EBF4-3ACF-463E-98AA-EA5138F3F215}" type="slidenum">
              <a:rPr lang="en-US" smtClean="0"/>
              <a:t>‹#›</a:t>
            </a:fld>
            <a:endParaRPr lang="en-US" dirty="0"/>
          </a:p>
        </p:txBody>
      </p:sp>
    </p:spTree>
    <p:extLst>
      <p:ext uri="{BB962C8B-B14F-4D97-AF65-F5344CB8AC3E}">
        <p14:creationId xmlns:p14="http://schemas.microsoft.com/office/powerpoint/2010/main" val="1507914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5B41B-83C4-42E6-928A-F19163C935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A99D77-107F-4D72-B7A0-8F0CC3C360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B1DD44-D942-4938-ACE5-B1FDD80A822B}"/>
              </a:ext>
            </a:extLst>
          </p:cNvPr>
          <p:cNvSpPr>
            <a:spLocks noGrp="1"/>
          </p:cNvSpPr>
          <p:nvPr>
            <p:ph type="dt" sz="half" idx="10"/>
          </p:nvPr>
        </p:nvSpPr>
        <p:spPr/>
        <p:txBody>
          <a:bodyPr/>
          <a:lstStyle/>
          <a:p>
            <a:fld id="{23ED0139-7B0F-45D3-88B2-CC318D82BC4B}" type="datetime1">
              <a:rPr lang="en-US" smtClean="0"/>
              <a:t>12/17/2020</a:t>
            </a:fld>
            <a:endParaRPr lang="en-US" dirty="0"/>
          </a:p>
        </p:txBody>
      </p:sp>
      <p:sp>
        <p:nvSpPr>
          <p:cNvPr id="5" name="Footer Placeholder 4">
            <a:extLst>
              <a:ext uri="{FF2B5EF4-FFF2-40B4-BE49-F238E27FC236}">
                <a16:creationId xmlns:a16="http://schemas.microsoft.com/office/drawing/2014/main" id="{C30214C3-3012-4D6A-8BBD-C981C84CE2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9A342E-6774-41D5-ADC3-F31EEC59DA97}"/>
              </a:ext>
            </a:extLst>
          </p:cNvPr>
          <p:cNvSpPr>
            <a:spLocks noGrp="1"/>
          </p:cNvSpPr>
          <p:nvPr>
            <p:ph type="sldNum" sz="quarter" idx="12"/>
          </p:nvPr>
        </p:nvSpPr>
        <p:spPr/>
        <p:txBody>
          <a:bodyPr/>
          <a:lstStyle/>
          <a:p>
            <a:fld id="{E207EBF4-3ACF-463E-98AA-EA5138F3F215}" type="slidenum">
              <a:rPr lang="en-US" smtClean="0"/>
              <a:t>‹#›</a:t>
            </a:fld>
            <a:endParaRPr lang="en-US" dirty="0"/>
          </a:p>
        </p:txBody>
      </p:sp>
    </p:spTree>
    <p:extLst>
      <p:ext uri="{BB962C8B-B14F-4D97-AF65-F5344CB8AC3E}">
        <p14:creationId xmlns:p14="http://schemas.microsoft.com/office/powerpoint/2010/main" val="639647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619A8-CC78-4043-BC85-DF3182B86C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75C3E6-DCD8-488B-A75C-4CA7B31A88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2BDE7C-F52D-4202-9858-4CEA2D30E04A}"/>
              </a:ext>
            </a:extLst>
          </p:cNvPr>
          <p:cNvSpPr>
            <a:spLocks noGrp="1"/>
          </p:cNvSpPr>
          <p:nvPr>
            <p:ph type="dt" sz="half" idx="10"/>
          </p:nvPr>
        </p:nvSpPr>
        <p:spPr/>
        <p:txBody>
          <a:bodyPr/>
          <a:lstStyle/>
          <a:p>
            <a:fld id="{6ED7FE46-C198-4A3D-A4DD-ECD5AC64D05F}" type="datetime1">
              <a:rPr lang="en-US" smtClean="0"/>
              <a:t>12/17/2020</a:t>
            </a:fld>
            <a:endParaRPr lang="en-US" dirty="0"/>
          </a:p>
        </p:txBody>
      </p:sp>
      <p:sp>
        <p:nvSpPr>
          <p:cNvPr id="5" name="Footer Placeholder 4">
            <a:extLst>
              <a:ext uri="{FF2B5EF4-FFF2-40B4-BE49-F238E27FC236}">
                <a16:creationId xmlns:a16="http://schemas.microsoft.com/office/drawing/2014/main" id="{C70A1F21-3257-4107-BC5E-12AE0A753D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7E31E7-DA16-49A2-A330-1AB565F38682}"/>
              </a:ext>
            </a:extLst>
          </p:cNvPr>
          <p:cNvSpPr>
            <a:spLocks noGrp="1"/>
          </p:cNvSpPr>
          <p:nvPr>
            <p:ph type="sldNum" sz="quarter" idx="12"/>
          </p:nvPr>
        </p:nvSpPr>
        <p:spPr/>
        <p:txBody>
          <a:bodyPr/>
          <a:lstStyle/>
          <a:p>
            <a:fld id="{E207EBF4-3ACF-463E-98AA-EA5138F3F215}" type="slidenum">
              <a:rPr lang="en-US" smtClean="0"/>
              <a:t>‹#›</a:t>
            </a:fld>
            <a:endParaRPr lang="en-US" dirty="0"/>
          </a:p>
        </p:txBody>
      </p:sp>
    </p:spTree>
    <p:extLst>
      <p:ext uri="{BB962C8B-B14F-4D97-AF65-F5344CB8AC3E}">
        <p14:creationId xmlns:p14="http://schemas.microsoft.com/office/powerpoint/2010/main" val="2155704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5D1C-B7DA-4B1B-92C6-B6891DC215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7A6009-AF6C-4957-B8DF-BFCB354652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3520D6-3926-4395-8012-61071A47D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F69EA9-ACB7-4529-9218-B257D9DA604A}"/>
              </a:ext>
            </a:extLst>
          </p:cNvPr>
          <p:cNvSpPr>
            <a:spLocks noGrp="1"/>
          </p:cNvSpPr>
          <p:nvPr>
            <p:ph type="dt" sz="half" idx="10"/>
          </p:nvPr>
        </p:nvSpPr>
        <p:spPr/>
        <p:txBody>
          <a:bodyPr/>
          <a:lstStyle/>
          <a:p>
            <a:fld id="{2CAC4A4F-EFF8-4586-BB97-AAF568293763}" type="datetime1">
              <a:rPr lang="en-US" smtClean="0"/>
              <a:t>12/17/2020</a:t>
            </a:fld>
            <a:endParaRPr lang="en-US" dirty="0"/>
          </a:p>
        </p:txBody>
      </p:sp>
      <p:sp>
        <p:nvSpPr>
          <p:cNvPr id="6" name="Footer Placeholder 5">
            <a:extLst>
              <a:ext uri="{FF2B5EF4-FFF2-40B4-BE49-F238E27FC236}">
                <a16:creationId xmlns:a16="http://schemas.microsoft.com/office/drawing/2014/main" id="{A4A3D0D4-C361-4049-AE3A-BBD1D5EF69D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0CC47F-26DF-4B76-855D-F609B85D9296}"/>
              </a:ext>
            </a:extLst>
          </p:cNvPr>
          <p:cNvSpPr>
            <a:spLocks noGrp="1"/>
          </p:cNvSpPr>
          <p:nvPr>
            <p:ph type="sldNum" sz="quarter" idx="12"/>
          </p:nvPr>
        </p:nvSpPr>
        <p:spPr/>
        <p:txBody>
          <a:bodyPr/>
          <a:lstStyle/>
          <a:p>
            <a:fld id="{E207EBF4-3ACF-463E-98AA-EA5138F3F215}" type="slidenum">
              <a:rPr lang="en-US" smtClean="0"/>
              <a:t>‹#›</a:t>
            </a:fld>
            <a:endParaRPr lang="en-US" dirty="0"/>
          </a:p>
        </p:txBody>
      </p:sp>
    </p:spTree>
    <p:extLst>
      <p:ext uri="{BB962C8B-B14F-4D97-AF65-F5344CB8AC3E}">
        <p14:creationId xmlns:p14="http://schemas.microsoft.com/office/powerpoint/2010/main" val="433306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EFEB-041E-47C2-85C0-4EE8D10BEB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A9FEA4-B7F2-443A-A2E5-196E923DBD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A8F2A4-6832-42D6-AE65-5EBDD931A6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A5B8F8-486D-4AD7-A955-44AF542D4F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4B0CBE-E095-42F0-894A-5EFB2A5154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84F878-BE56-4D82-B956-08D0F64452CD}"/>
              </a:ext>
            </a:extLst>
          </p:cNvPr>
          <p:cNvSpPr>
            <a:spLocks noGrp="1"/>
          </p:cNvSpPr>
          <p:nvPr>
            <p:ph type="dt" sz="half" idx="10"/>
          </p:nvPr>
        </p:nvSpPr>
        <p:spPr/>
        <p:txBody>
          <a:bodyPr/>
          <a:lstStyle/>
          <a:p>
            <a:fld id="{D02FBE75-A00D-4950-91A0-6C1BFD4FA7D5}" type="datetime1">
              <a:rPr lang="en-US" smtClean="0"/>
              <a:t>12/17/2020</a:t>
            </a:fld>
            <a:endParaRPr lang="en-US" dirty="0"/>
          </a:p>
        </p:txBody>
      </p:sp>
      <p:sp>
        <p:nvSpPr>
          <p:cNvPr id="8" name="Footer Placeholder 7">
            <a:extLst>
              <a:ext uri="{FF2B5EF4-FFF2-40B4-BE49-F238E27FC236}">
                <a16:creationId xmlns:a16="http://schemas.microsoft.com/office/drawing/2014/main" id="{AEA3A8FF-20B1-4008-B625-8FBA92DC8FF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4FEA1F4-73A1-45B1-8049-30D99286F948}"/>
              </a:ext>
            </a:extLst>
          </p:cNvPr>
          <p:cNvSpPr>
            <a:spLocks noGrp="1"/>
          </p:cNvSpPr>
          <p:nvPr>
            <p:ph type="sldNum" sz="quarter" idx="12"/>
          </p:nvPr>
        </p:nvSpPr>
        <p:spPr/>
        <p:txBody>
          <a:bodyPr/>
          <a:lstStyle/>
          <a:p>
            <a:fld id="{E207EBF4-3ACF-463E-98AA-EA5138F3F215}" type="slidenum">
              <a:rPr lang="en-US" smtClean="0"/>
              <a:t>‹#›</a:t>
            </a:fld>
            <a:endParaRPr lang="en-US" dirty="0"/>
          </a:p>
        </p:txBody>
      </p:sp>
    </p:spTree>
    <p:extLst>
      <p:ext uri="{BB962C8B-B14F-4D97-AF65-F5344CB8AC3E}">
        <p14:creationId xmlns:p14="http://schemas.microsoft.com/office/powerpoint/2010/main" val="19274481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76CCA-EDF0-4F46-8A6E-E4A6D55BB1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44F7C4-F381-4D8F-A4CC-20729A0E3BFB}"/>
              </a:ext>
            </a:extLst>
          </p:cNvPr>
          <p:cNvSpPr>
            <a:spLocks noGrp="1"/>
          </p:cNvSpPr>
          <p:nvPr>
            <p:ph type="dt" sz="half" idx="10"/>
          </p:nvPr>
        </p:nvSpPr>
        <p:spPr/>
        <p:txBody>
          <a:bodyPr/>
          <a:lstStyle/>
          <a:p>
            <a:fld id="{1B058F3A-E6AA-442B-A884-193016D35CAB}" type="datetime1">
              <a:rPr lang="en-US" smtClean="0"/>
              <a:t>12/17/2020</a:t>
            </a:fld>
            <a:endParaRPr lang="en-US" dirty="0"/>
          </a:p>
        </p:txBody>
      </p:sp>
      <p:sp>
        <p:nvSpPr>
          <p:cNvPr id="4" name="Footer Placeholder 3">
            <a:extLst>
              <a:ext uri="{FF2B5EF4-FFF2-40B4-BE49-F238E27FC236}">
                <a16:creationId xmlns:a16="http://schemas.microsoft.com/office/drawing/2014/main" id="{7179D416-593C-4D9C-917A-190CC845B7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E8A2C89-8654-475C-81AB-376DF2587DD7}"/>
              </a:ext>
            </a:extLst>
          </p:cNvPr>
          <p:cNvSpPr>
            <a:spLocks noGrp="1"/>
          </p:cNvSpPr>
          <p:nvPr>
            <p:ph type="sldNum" sz="quarter" idx="12"/>
          </p:nvPr>
        </p:nvSpPr>
        <p:spPr/>
        <p:txBody>
          <a:bodyPr/>
          <a:lstStyle/>
          <a:p>
            <a:fld id="{E207EBF4-3ACF-463E-98AA-EA5138F3F215}" type="slidenum">
              <a:rPr lang="en-US" smtClean="0"/>
              <a:t>‹#›</a:t>
            </a:fld>
            <a:endParaRPr lang="en-US" dirty="0"/>
          </a:p>
        </p:txBody>
      </p:sp>
    </p:spTree>
    <p:extLst>
      <p:ext uri="{BB962C8B-B14F-4D97-AF65-F5344CB8AC3E}">
        <p14:creationId xmlns:p14="http://schemas.microsoft.com/office/powerpoint/2010/main" val="1914196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0B18B-28B6-49BA-B6EF-339DF20E67CA}"/>
              </a:ext>
            </a:extLst>
          </p:cNvPr>
          <p:cNvSpPr>
            <a:spLocks noGrp="1"/>
          </p:cNvSpPr>
          <p:nvPr>
            <p:ph type="dt" sz="half" idx="10"/>
          </p:nvPr>
        </p:nvSpPr>
        <p:spPr/>
        <p:txBody>
          <a:bodyPr/>
          <a:lstStyle/>
          <a:p>
            <a:fld id="{A9B5B026-84DE-4377-AE06-BB1E62D6A389}" type="datetime1">
              <a:rPr lang="en-US" smtClean="0"/>
              <a:t>12/17/2020</a:t>
            </a:fld>
            <a:endParaRPr lang="en-US" dirty="0"/>
          </a:p>
        </p:txBody>
      </p:sp>
      <p:sp>
        <p:nvSpPr>
          <p:cNvPr id="3" name="Footer Placeholder 2">
            <a:extLst>
              <a:ext uri="{FF2B5EF4-FFF2-40B4-BE49-F238E27FC236}">
                <a16:creationId xmlns:a16="http://schemas.microsoft.com/office/drawing/2014/main" id="{9D0267C5-B53E-4D80-B8EC-1375D534E8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F3110B5-B5FB-4BE9-86FF-10B0F1E4364D}"/>
              </a:ext>
            </a:extLst>
          </p:cNvPr>
          <p:cNvSpPr>
            <a:spLocks noGrp="1"/>
          </p:cNvSpPr>
          <p:nvPr>
            <p:ph type="sldNum" sz="quarter" idx="12"/>
          </p:nvPr>
        </p:nvSpPr>
        <p:spPr/>
        <p:txBody>
          <a:bodyPr/>
          <a:lstStyle/>
          <a:p>
            <a:fld id="{E207EBF4-3ACF-463E-98AA-EA5138F3F215}" type="slidenum">
              <a:rPr lang="en-US" smtClean="0"/>
              <a:t>‹#›</a:t>
            </a:fld>
            <a:endParaRPr lang="en-US" dirty="0"/>
          </a:p>
        </p:txBody>
      </p:sp>
    </p:spTree>
    <p:extLst>
      <p:ext uri="{BB962C8B-B14F-4D97-AF65-F5344CB8AC3E}">
        <p14:creationId xmlns:p14="http://schemas.microsoft.com/office/powerpoint/2010/main" val="10205141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3280-553D-4EA6-AAD6-EDB179D036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4FA81D-119D-46DC-9F50-6CB9C38396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EA3276-0C15-475D-ADD2-1EF0B2840E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75749D-E416-4949-8E26-86B7AAE1F95A}"/>
              </a:ext>
            </a:extLst>
          </p:cNvPr>
          <p:cNvSpPr>
            <a:spLocks noGrp="1"/>
          </p:cNvSpPr>
          <p:nvPr>
            <p:ph type="dt" sz="half" idx="10"/>
          </p:nvPr>
        </p:nvSpPr>
        <p:spPr/>
        <p:txBody>
          <a:bodyPr/>
          <a:lstStyle/>
          <a:p>
            <a:fld id="{C5B4A319-849F-49B4-AEC3-AC312BF276A1}" type="datetime1">
              <a:rPr lang="en-US" smtClean="0"/>
              <a:t>12/17/2020</a:t>
            </a:fld>
            <a:endParaRPr lang="en-US" dirty="0"/>
          </a:p>
        </p:txBody>
      </p:sp>
      <p:sp>
        <p:nvSpPr>
          <p:cNvPr id="6" name="Footer Placeholder 5">
            <a:extLst>
              <a:ext uri="{FF2B5EF4-FFF2-40B4-BE49-F238E27FC236}">
                <a16:creationId xmlns:a16="http://schemas.microsoft.com/office/drawing/2014/main" id="{933867C2-F77C-44ED-AC6A-E602E69A319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BA95D44-C98A-4E45-A636-76E9CB05A4B5}"/>
              </a:ext>
            </a:extLst>
          </p:cNvPr>
          <p:cNvSpPr>
            <a:spLocks noGrp="1"/>
          </p:cNvSpPr>
          <p:nvPr>
            <p:ph type="sldNum" sz="quarter" idx="12"/>
          </p:nvPr>
        </p:nvSpPr>
        <p:spPr/>
        <p:txBody>
          <a:bodyPr/>
          <a:lstStyle/>
          <a:p>
            <a:fld id="{E207EBF4-3ACF-463E-98AA-EA5138F3F215}" type="slidenum">
              <a:rPr lang="en-US" smtClean="0"/>
              <a:t>‹#›</a:t>
            </a:fld>
            <a:endParaRPr lang="en-US" dirty="0"/>
          </a:p>
        </p:txBody>
      </p:sp>
    </p:spTree>
    <p:extLst>
      <p:ext uri="{BB962C8B-B14F-4D97-AF65-F5344CB8AC3E}">
        <p14:creationId xmlns:p14="http://schemas.microsoft.com/office/powerpoint/2010/main" val="574977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E2953-147C-4E38-8FDC-ADCC96A5B1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4084AB-CACB-44FA-8301-ED654B1DF2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2054D90-3F0C-46EA-B020-D7CF7FAA69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5F602E-CE8B-4BE3-B46F-ABAAD92E4962}"/>
              </a:ext>
            </a:extLst>
          </p:cNvPr>
          <p:cNvSpPr>
            <a:spLocks noGrp="1"/>
          </p:cNvSpPr>
          <p:nvPr>
            <p:ph type="dt" sz="half" idx="10"/>
          </p:nvPr>
        </p:nvSpPr>
        <p:spPr/>
        <p:txBody>
          <a:bodyPr/>
          <a:lstStyle/>
          <a:p>
            <a:fld id="{5EBD1955-BC81-40E1-BFBA-981EBC9EC15D}" type="datetime1">
              <a:rPr lang="en-US" smtClean="0"/>
              <a:t>12/17/2020</a:t>
            </a:fld>
            <a:endParaRPr lang="en-US" dirty="0"/>
          </a:p>
        </p:txBody>
      </p:sp>
      <p:sp>
        <p:nvSpPr>
          <p:cNvPr id="6" name="Footer Placeholder 5">
            <a:extLst>
              <a:ext uri="{FF2B5EF4-FFF2-40B4-BE49-F238E27FC236}">
                <a16:creationId xmlns:a16="http://schemas.microsoft.com/office/drawing/2014/main" id="{9EE60A95-F760-49F4-B575-AB90FAACB59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B65ECC7-3A58-4C6D-9871-DCA43F084CC8}"/>
              </a:ext>
            </a:extLst>
          </p:cNvPr>
          <p:cNvSpPr>
            <a:spLocks noGrp="1"/>
          </p:cNvSpPr>
          <p:nvPr>
            <p:ph type="sldNum" sz="quarter" idx="12"/>
          </p:nvPr>
        </p:nvSpPr>
        <p:spPr/>
        <p:txBody>
          <a:bodyPr/>
          <a:lstStyle/>
          <a:p>
            <a:fld id="{E207EBF4-3ACF-463E-98AA-EA5138F3F215}" type="slidenum">
              <a:rPr lang="en-US" smtClean="0"/>
              <a:t>‹#›</a:t>
            </a:fld>
            <a:endParaRPr lang="en-US" dirty="0"/>
          </a:p>
        </p:txBody>
      </p:sp>
    </p:spTree>
    <p:extLst>
      <p:ext uri="{BB962C8B-B14F-4D97-AF65-F5344CB8AC3E}">
        <p14:creationId xmlns:p14="http://schemas.microsoft.com/office/powerpoint/2010/main" val="2203167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_Tre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0412A8-8A82-4545-BC6F-973185C8EBD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4"/>
          <a:stretch/>
        </p:blipFill>
        <p:spPr>
          <a:xfrm>
            <a:off x="0" y="-6575"/>
            <a:ext cx="12192000" cy="6270786"/>
          </a:xfrm>
          <a:prstGeom prst="rect">
            <a:avLst/>
          </a:prstGeom>
        </p:spPr>
      </p:pic>
      <p:pic>
        <p:nvPicPr>
          <p:cNvPr id="12" name="Picture 11">
            <a:extLst>
              <a:ext uri="{FF2B5EF4-FFF2-40B4-BE49-F238E27FC236}">
                <a16:creationId xmlns:a16="http://schemas.microsoft.com/office/drawing/2014/main" id="{7B1A989E-03D5-9C42-BB06-D2A0CBC5AE12}"/>
              </a:ext>
            </a:extLst>
          </p:cNvPr>
          <p:cNvPicPr>
            <a:picLocks noChangeAspect="1"/>
          </p:cNvPicPr>
          <p:nvPr userDrawn="1"/>
        </p:nvPicPr>
        <p:blipFill>
          <a:blip r:embed="rId3" cstate="email">
            <a:alphaModFix amt="69000"/>
            <a:extLst>
              <a:ext uri="{28A0092B-C50C-407E-A947-70E740481C1C}">
                <a14:useLocalDpi xmlns:a14="http://schemas.microsoft.com/office/drawing/2010/main"/>
              </a:ext>
            </a:extLst>
          </a:blip>
          <a:stretch>
            <a:fillRect/>
          </a:stretch>
        </p:blipFill>
        <p:spPr>
          <a:xfrm>
            <a:off x="0" y="-14042"/>
            <a:ext cx="11182660" cy="6278253"/>
          </a:xfrm>
          <a:prstGeom prst="rect">
            <a:avLst/>
          </a:prstGeom>
        </p:spPr>
      </p:pic>
      <p:pic>
        <p:nvPicPr>
          <p:cNvPr id="11" name="Picture 10">
            <a:extLst>
              <a:ext uri="{FF2B5EF4-FFF2-40B4-BE49-F238E27FC236}">
                <a16:creationId xmlns:a16="http://schemas.microsoft.com/office/drawing/2014/main" id="{9553CA9F-BFDD-8F44-8DCB-2D4E7BA25D4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914258" y="-14042"/>
            <a:ext cx="10277742" cy="6278252"/>
          </a:xfrm>
          <a:prstGeom prst="rect">
            <a:avLst/>
          </a:prstGeom>
        </p:spPr>
      </p:pic>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865631" y="3182113"/>
            <a:ext cx="10923503" cy="2424113"/>
          </a:xfrm>
        </p:spPr>
        <p:txBody>
          <a:bodyPr vert="horz" lIns="45720" tIns="0" rIns="91440" bIns="0" rtlCol="0" anchor="b">
            <a:noAutofit/>
          </a:bodyPr>
          <a:lstStyle>
            <a:lvl1pPr>
              <a:defRPr lang="en-US" sz="4000" dirty="0">
                <a:solidFill>
                  <a:schemeClr val="bg1"/>
                </a:solidFill>
              </a:defRPr>
            </a:lvl1pPr>
          </a:lstStyle>
          <a:p>
            <a:pPr lvl="0" defTabSz="914354"/>
            <a:r>
              <a:rPr lang="en-US" dirty="0"/>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865631" y="5617268"/>
            <a:ext cx="10923503" cy="428057"/>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pic>
        <p:nvPicPr>
          <p:cNvPr id="15" name="Picture 14">
            <a:extLst>
              <a:ext uri="{FF2B5EF4-FFF2-40B4-BE49-F238E27FC236}">
                <a16:creationId xmlns:a16="http://schemas.microsoft.com/office/drawing/2014/main" id="{4865B22A-3DC2-C349-B6A8-580AD8121C2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17936" y="6483096"/>
            <a:ext cx="943226" cy="167496"/>
          </a:xfrm>
          <a:prstGeom prst="rect">
            <a:avLst/>
          </a:prstGeom>
        </p:spPr>
      </p:pic>
    </p:spTree>
    <p:extLst>
      <p:ext uri="{BB962C8B-B14F-4D97-AF65-F5344CB8AC3E}">
        <p14:creationId xmlns:p14="http://schemas.microsoft.com/office/powerpoint/2010/main" val="29649665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9E3B6-69B9-43BA-8706-CEC3770BAE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40D0FC-E93B-4699-BCB6-B2A6306D33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84D69-B533-42F0-9759-71C1C0ED7E68}"/>
              </a:ext>
            </a:extLst>
          </p:cNvPr>
          <p:cNvSpPr>
            <a:spLocks noGrp="1"/>
          </p:cNvSpPr>
          <p:nvPr>
            <p:ph type="dt" sz="half" idx="10"/>
          </p:nvPr>
        </p:nvSpPr>
        <p:spPr/>
        <p:txBody>
          <a:bodyPr/>
          <a:lstStyle/>
          <a:p>
            <a:fld id="{8B346B1C-0FCE-4DD1-A843-970B46192B5C}" type="datetime1">
              <a:rPr lang="en-US" smtClean="0"/>
              <a:t>12/17/2020</a:t>
            </a:fld>
            <a:endParaRPr lang="en-US" dirty="0"/>
          </a:p>
        </p:txBody>
      </p:sp>
      <p:sp>
        <p:nvSpPr>
          <p:cNvPr id="5" name="Footer Placeholder 4">
            <a:extLst>
              <a:ext uri="{FF2B5EF4-FFF2-40B4-BE49-F238E27FC236}">
                <a16:creationId xmlns:a16="http://schemas.microsoft.com/office/drawing/2014/main" id="{18BE1A01-83A0-4114-8087-90F8525DE5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68A68D-3495-4D7B-8641-21BC1CD16126}"/>
              </a:ext>
            </a:extLst>
          </p:cNvPr>
          <p:cNvSpPr>
            <a:spLocks noGrp="1"/>
          </p:cNvSpPr>
          <p:nvPr>
            <p:ph type="sldNum" sz="quarter" idx="12"/>
          </p:nvPr>
        </p:nvSpPr>
        <p:spPr/>
        <p:txBody>
          <a:bodyPr/>
          <a:lstStyle/>
          <a:p>
            <a:fld id="{E207EBF4-3ACF-463E-98AA-EA5138F3F215}" type="slidenum">
              <a:rPr lang="en-US" smtClean="0"/>
              <a:t>‹#›</a:t>
            </a:fld>
            <a:endParaRPr lang="en-US" dirty="0"/>
          </a:p>
        </p:txBody>
      </p:sp>
    </p:spTree>
    <p:extLst>
      <p:ext uri="{BB962C8B-B14F-4D97-AF65-F5344CB8AC3E}">
        <p14:creationId xmlns:p14="http://schemas.microsoft.com/office/powerpoint/2010/main" val="3577534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6A43BB-3BD9-4C14-9D83-DBB7A7441D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941929-20D2-44AE-94CF-62B72EFA45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76DFA-B593-41F6-BA39-2A8A45F1130B}"/>
              </a:ext>
            </a:extLst>
          </p:cNvPr>
          <p:cNvSpPr>
            <a:spLocks noGrp="1"/>
          </p:cNvSpPr>
          <p:nvPr>
            <p:ph type="dt" sz="half" idx="10"/>
          </p:nvPr>
        </p:nvSpPr>
        <p:spPr/>
        <p:txBody>
          <a:bodyPr/>
          <a:lstStyle/>
          <a:p>
            <a:fld id="{AF73DAEC-287A-4782-9842-1D374269C365}" type="datetime1">
              <a:rPr lang="en-US" smtClean="0"/>
              <a:t>12/17/2020</a:t>
            </a:fld>
            <a:endParaRPr lang="en-US" dirty="0"/>
          </a:p>
        </p:txBody>
      </p:sp>
      <p:sp>
        <p:nvSpPr>
          <p:cNvPr id="5" name="Footer Placeholder 4">
            <a:extLst>
              <a:ext uri="{FF2B5EF4-FFF2-40B4-BE49-F238E27FC236}">
                <a16:creationId xmlns:a16="http://schemas.microsoft.com/office/drawing/2014/main" id="{CF83B5DF-8025-4AF9-896A-ACF8207A70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A2CCB3-A296-4E28-A71C-8E7C92548B11}"/>
              </a:ext>
            </a:extLst>
          </p:cNvPr>
          <p:cNvSpPr>
            <a:spLocks noGrp="1"/>
          </p:cNvSpPr>
          <p:nvPr>
            <p:ph type="sldNum" sz="quarter" idx="12"/>
          </p:nvPr>
        </p:nvSpPr>
        <p:spPr/>
        <p:txBody>
          <a:bodyPr/>
          <a:lstStyle/>
          <a:p>
            <a:fld id="{E207EBF4-3ACF-463E-98AA-EA5138F3F215}" type="slidenum">
              <a:rPr lang="en-US" smtClean="0"/>
              <a:t>‹#›</a:t>
            </a:fld>
            <a:endParaRPr lang="en-US" dirty="0"/>
          </a:p>
        </p:txBody>
      </p:sp>
    </p:spTree>
    <p:extLst>
      <p:ext uri="{BB962C8B-B14F-4D97-AF65-F5344CB8AC3E}">
        <p14:creationId xmlns:p14="http://schemas.microsoft.com/office/powerpoint/2010/main" val="3278330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_Earth Horiz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089448-A4F7-B047-98F0-BC0B07F19EF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423550"/>
            <a:ext cx="12192000" cy="5434450"/>
          </a:xfrm>
          <a:prstGeom prst="rect">
            <a:avLst/>
          </a:prstGeom>
        </p:spPr>
      </p:pic>
      <p:pic>
        <p:nvPicPr>
          <p:cNvPr id="8" name="Picture 7">
            <a:extLst>
              <a:ext uri="{FF2B5EF4-FFF2-40B4-BE49-F238E27FC236}">
                <a16:creationId xmlns:a16="http://schemas.microsoft.com/office/drawing/2014/main" id="{9BBBB37C-0081-C943-9068-7A9A769CF13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1423550"/>
            <a:ext cx="12191999" cy="5439357"/>
          </a:xfrm>
          <a:prstGeom prst="rect">
            <a:avLst/>
          </a:prstGeom>
        </p:spPr>
      </p:pic>
      <p:pic>
        <p:nvPicPr>
          <p:cNvPr id="7" name="Picture 6">
            <a:extLst>
              <a:ext uri="{FF2B5EF4-FFF2-40B4-BE49-F238E27FC236}">
                <a16:creationId xmlns:a16="http://schemas.microsoft.com/office/drawing/2014/main" id="{140AA5E8-A791-1D4E-93E6-B53B5B945467}"/>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2961" t="20758" r="22020" b="-1"/>
          <a:stretch/>
        </p:blipFill>
        <p:spPr>
          <a:xfrm>
            <a:off x="-76202" y="1423550"/>
            <a:ext cx="12192001" cy="5434450"/>
          </a:xfrm>
          <a:prstGeom prst="rect">
            <a:avLst/>
          </a:prstGeom>
        </p:spPr>
      </p:pic>
      <p:sp>
        <p:nvSpPr>
          <p:cNvPr id="35" name="Text Placeholder 11">
            <a:extLst>
              <a:ext uri="{FF2B5EF4-FFF2-40B4-BE49-F238E27FC236}">
                <a16:creationId xmlns:a16="http://schemas.microsoft.com/office/drawing/2014/main" id="{739A12B0-E116-4228-9C86-C0812357D572}"/>
              </a:ext>
            </a:extLst>
          </p:cNvPr>
          <p:cNvSpPr>
            <a:spLocks noGrp="1"/>
          </p:cNvSpPr>
          <p:nvPr>
            <p:ph type="body" sz="quarter" idx="10" hasCustomPrompt="1"/>
          </p:nvPr>
        </p:nvSpPr>
        <p:spPr>
          <a:xfrm>
            <a:off x="548856" y="1628880"/>
            <a:ext cx="8080960" cy="528180"/>
          </a:xfrm>
        </p:spPr>
        <p:txBody>
          <a:bodyPr vert="horz" lIns="91440" tIns="45720" rIns="91440" bIns="45720" rtlCol="0" anchor="b">
            <a:normAutofit/>
          </a:bodyPr>
          <a:lstStyle>
            <a:lvl1pPr marL="0" indent="0">
              <a:buNone/>
              <a:defRPr lang="en-US" sz="2000" smtClean="0">
                <a:solidFill>
                  <a:schemeClr val="accent5">
                    <a:lumMod val="60000"/>
                    <a:lumOff val="40000"/>
                  </a:schemeClr>
                </a:solidFill>
              </a:defRPr>
            </a:lvl1pPr>
            <a:lvl2pPr>
              <a:defRPr lang="en-US" sz="2000" smtClean="0"/>
            </a:lvl2pPr>
            <a:lvl3pPr>
              <a:defRPr lang="en-US" sz="1800" smtClean="0"/>
            </a:lvl3pPr>
            <a:lvl4pPr>
              <a:defRPr lang="en-US" sz="1600" smtClean="0"/>
            </a:lvl4pPr>
            <a:lvl5pPr>
              <a:defRPr lang="en-US" sz="1600"/>
            </a:lvl5pPr>
          </a:lstStyle>
          <a:p>
            <a:pPr marL="228589" lvl="0" indent="-228589"/>
            <a:r>
              <a:rPr lang="en-US"/>
              <a:t>EDIT MASTER TEXT STYLES</a:t>
            </a:r>
          </a:p>
        </p:txBody>
      </p:sp>
      <p:sp>
        <p:nvSpPr>
          <p:cNvPr id="36" name="Title 1">
            <a:extLst>
              <a:ext uri="{FF2B5EF4-FFF2-40B4-BE49-F238E27FC236}">
                <a16:creationId xmlns:a16="http://schemas.microsoft.com/office/drawing/2014/main" id="{8DD6F4EB-AC49-4217-B339-B0971E94407A}"/>
              </a:ext>
            </a:extLst>
          </p:cNvPr>
          <p:cNvSpPr>
            <a:spLocks noGrp="1"/>
          </p:cNvSpPr>
          <p:nvPr>
            <p:ph type="ctrTitle" hasCustomPrompt="1"/>
          </p:nvPr>
        </p:nvSpPr>
        <p:spPr>
          <a:xfrm>
            <a:off x="548856" y="2168173"/>
            <a:ext cx="8080960" cy="1415087"/>
          </a:xfrm>
        </p:spPr>
        <p:txBody>
          <a:bodyPr vert="horz" lIns="91440" tIns="45720" rIns="91440" bIns="45720" rtlCol="0" anchor="ctr">
            <a:normAutofit/>
          </a:bodyPr>
          <a:lstStyle>
            <a:lvl1pPr>
              <a:defRPr lang="en-US" sz="4800" dirty="0">
                <a:solidFill>
                  <a:schemeClr val="bg1"/>
                </a:solidFill>
              </a:defRPr>
            </a:lvl1pPr>
          </a:lstStyle>
          <a:p>
            <a:pPr lvl="0" defTabSz="914354"/>
            <a:r>
              <a:rPr lang="en-US"/>
              <a:t>Click to edit master title style</a:t>
            </a:r>
          </a:p>
        </p:txBody>
      </p:sp>
      <p:sp>
        <p:nvSpPr>
          <p:cNvPr id="37" name="Subtitle 2">
            <a:extLst>
              <a:ext uri="{FF2B5EF4-FFF2-40B4-BE49-F238E27FC236}">
                <a16:creationId xmlns:a16="http://schemas.microsoft.com/office/drawing/2014/main" id="{5946492B-34A1-4AA5-B30A-503D0840D61C}"/>
              </a:ext>
            </a:extLst>
          </p:cNvPr>
          <p:cNvSpPr>
            <a:spLocks noGrp="1"/>
          </p:cNvSpPr>
          <p:nvPr>
            <p:ph type="subTitle" idx="1" hasCustomPrompt="1"/>
          </p:nvPr>
        </p:nvSpPr>
        <p:spPr>
          <a:xfrm>
            <a:off x="548856" y="3608754"/>
            <a:ext cx="8080960" cy="827881"/>
          </a:xfrm>
        </p:spPr>
        <p:txBody>
          <a:bodyPr>
            <a:normAutofit/>
          </a:bodyPr>
          <a:lstStyle>
            <a:lvl1pPr marL="0" indent="0" algn="l">
              <a:buNone/>
              <a:defRPr sz="1600">
                <a:solidFill>
                  <a:schemeClr val="accent5">
                    <a:lumMod val="60000"/>
                    <a:lumOff val="4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182060E5-C9F0-4E4A-BBDF-31F08F02EEE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48149" y="380524"/>
            <a:ext cx="2951495" cy="401370"/>
          </a:xfrm>
          <a:prstGeom prst="rect">
            <a:avLst/>
          </a:prstGeom>
        </p:spPr>
      </p:pic>
    </p:spTree>
    <p:extLst>
      <p:ext uri="{BB962C8B-B14F-4D97-AF65-F5344CB8AC3E}">
        <p14:creationId xmlns:p14="http://schemas.microsoft.com/office/powerpoint/2010/main" val="3005695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_Mountain Gree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089448-A4F7-B047-98F0-BC0B07F19EF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423548"/>
            <a:ext cx="12192000" cy="5434453"/>
          </a:xfrm>
          <a:prstGeom prst="rect">
            <a:avLst/>
          </a:prstGeom>
        </p:spPr>
      </p:pic>
      <p:pic>
        <p:nvPicPr>
          <p:cNvPr id="12" name="Picture 11">
            <a:extLst>
              <a:ext uri="{FF2B5EF4-FFF2-40B4-BE49-F238E27FC236}">
                <a16:creationId xmlns:a16="http://schemas.microsoft.com/office/drawing/2014/main" id="{5E06513E-7853-1F47-B886-78D4CF209D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421667"/>
            <a:ext cx="12192000" cy="5436331"/>
          </a:xfrm>
          <a:prstGeom prst="rect">
            <a:avLst/>
          </a:prstGeom>
        </p:spPr>
      </p:pic>
      <p:pic>
        <p:nvPicPr>
          <p:cNvPr id="11" name="Picture 10">
            <a:extLst>
              <a:ext uri="{FF2B5EF4-FFF2-40B4-BE49-F238E27FC236}">
                <a16:creationId xmlns:a16="http://schemas.microsoft.com/office/drawing/2014/main" id="{0E8ACCD4-B9DB-4E44-A039-9B04296953B6}"/>
              </a:ext>
            </a:extLst>
          </p:cNvPr>
          <p:cNvPicPr>
            <a:picLocks noChangeAspect="1"/>
          </p:cNvPicPr>
          <p:nvPr userDrawn="1"/>
        </p:nvPicPr>
        <p:blipFill>
          <a:blip r:embed="rId4" cstate="email">
            <a:alphaModFix amt="69000"/>
            <a:extLst>
              <a:ext uri="{28A0092B-C50C-407E-A947-70E740481C1C}">
                <a14:useLocalDpi xmlns:a14="http://schemas.microsoft.com/office/drawing/2010/main"/>
              </a:ext>
            </a:extLst>
          </a:blip>
          <a:stretch>
            <a:fillRect/>
          </a:stretch>
        </p:blipFill>
        <p:spPr>
          <a:xfrm>
            <a:off x="3" y="1421670"/>
            <a:ext cx="11182660" cy="5436331"/>
          </a:xfrm>
          <a:prstGeom prst="rect">
            <a:avLst/>
          </a:prstGeom>
        </p:spPr>
      </p:pic>
      <p:pic>
        <p:nvPicPr>
          <p:cNvPr id="7" name="Picture 6">
            <a:extLst>
              <a:ext uri="{FF2B5EF4-FFF2-40B4-BE49-F238E27FC236}">
                <a16:creationId xmlns:a16="http://schemas.microsoft.com/office/drawing/2014/main" id="{140AA5E8-A791-1D4E-93E6-B53B5B945467}"/>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4861" r="24097"/>
          <a:stretch/>
        </p:blipFill>
        <p:spPr>
          <a:xfrm>
            <a:off x="0" y="1423548"/>
            <a:ext cx="9104027" cy="5434452"/>
          </a:xfrm>
          <a:prstGeom prst="rect">
            <a:avLst/>
          </a:prstGeom>
        </p:spPr>
      </p:pic>
      <p:sp>
        <p:nvSpPr>
          <p:cNvPr id="35" name="Text Placeholder 11">
            <a:extLst>
              <a:ext uri="{FF2B5EF4-FFF2-40B4-BE49-F238E27FC236}">
                <a16:creationId xmlns:a16="http://schemas.microsoft.com/office/drawing/2014/main" id="{739A12B0-E116-4228-9C86-C0812357D572}"/>
              </a:ext>
            </a:extLst>
          </p:cNvPr>
          <p:cNvSpPr>
            <a:spLocks noGrp="1"/>
          </p:cNvSpPr>
          <p:nvPr>
            <p:ph type="body" sz="quarter" idx="10" hasCustomPrompt="1"/>
          </p:nvPr>
        </p:nvSpPr>
        <p:spPr>
          <a:xfrm>
            <a:off x="548856" y="1628880"/>
            <a:ext cx="8080960" cy="528180"/>
          </a:xfrm>
        </p:spPr>
        <p:txBody>
          <a:bodyPr vert="horz" lIns="91440" tIns="45720" rIns="91440" bIns="45720" rtlCol="0" anchor="b">
            <a:normAutofit/>
          </a:bodyPr>
          <a:lstStyle>
            <a:lvl1pPr marL="0" indent="0">
              <a:buNone/>
              <a:defRPr lang="en-US" sz="2000" smtClean="0">
                <a:solidFill>
                  <a:schemeClr val="accent5">
                    <a:lumMod val="60000"/>
                    <a:lumOff val="40000"/>
                  </a:schemeClr>
                </a:solidFill>
              </a:defRPr>
            </a:lvl1pPr>
            <a:lvl2pPr>
              <a:defRPr lang="en-US" sz="2000" smtClean="0"/>
            </a:lvl2pPr>
            <a:lvl3pPr>
              <a:defRPr lang="en-US" sz="1800" smtClean="0"/>
            </a:lvl3pPr>
            <a:lvl4pPr>
              <a:defRPr lang="en-US" sz="1600" smtClean="0"/>
            </a:lvl4pPr>
            <a:lvl5pPr>
              <a:defRPr lang="en-US" sz="1600"/>
            </a:lvl5pPr>
          </a:lstStyle>
          <a:p>
            <a:pPr marL="228589" lvl="0" indent="-228589"/>
            <a:r>
              <a:rPr lang="en-US"/>
              <a:t>EDIT MASTER TEXT STYLES</a:t>
            </a:r>
          </a:p>
        </p:txBody>
      </p:sp>
      <p:sp>
        <p:nvSpPr>
          <p:cNvPr id="36" name="Title 1">
            <a:extLst>
              <a:ext uri="{FF2B5EF4-FFF2-40B4-BE49-F238E27FC236}">
                <a16:creationId xmlns:a16="http://schemas.microsoft.com/office/drawing/2014/main" id="{8DD6F4EB-AC49-4217-B339-B0971E94407A}"/>
              </a:ext>
            </a:extLst>
          </p:cNvPr>
          <p:cNvSpPr>
            <a:spLocks noGrp="1"/>
          </p:cNvSpPr>
          <p:nvPr>
            <p:ph type="ctrTitle" hasCustomPrompt="1"/>
          </p:nvPr>
        </p:nvSpPr>
        <p:spPr>
          <a:xfrm>
            <a:off x="548856" y="2168173"/>
            <a:ext cx="8080960" cy="1415087"/>
          </a:xfrm>
        </p:spPr>
        <p:txBody>
          <a:bodyPr vert="horz" lIns="91440" tIns="45720" rIns="91440" bIns="45720" rtlCol="0" anchor="ctr">
            <a:normAutofit/>
          </a:bodyPr>
          <a:lstStyle>
            <a:lvl1pPr>
              <a:defRPr lang="en-US" sz="4800" dirty="0">
                <a:solidFill>
                  <a:schemeClr val="bg1"/>
                </a:solidFill>
              </a:defRPr>
            </a:lvl1pPr>
          </a:lstStyle>
          <a:p>
            <a:pPr lvl="0" defTabSz="914354"/>
            <a:r>
              <a:rPr lang="en-US"/>
              <a:t>Click to edit master title style</a:t>
            </a:r>
          </a:p>
        </p:txBody>
      </p:sp>
      <p:sp>
        <p:nvSpPr>
          <p:cNvPr id="10" name="Subtitle 2">
            <a:extLst>
              <a:ext uri="{FF2B5EF4-FFF2-40B4-BE49-F238E27FC236}">
                <a16:creationId xmlns:a16="http://schemas.microsoft.com/office/drawing/2014/main" id="{ABD0526E-A07D-4547-BBA1-CC4C3D26FE6C}"/>
              </a:ext>
            </a:extLst>
          </p:cNvPr>
          <p:cNvSpPr>
            <a:spLocks noGrp="1"/>
          </p:cNvSpPr>
          <p:nvPr>
            <p:ph type="subTitle" idx="1" hasCustomPrompt="1"/>
          </p:nvPr>
        </p:nvSpPr>
        <p:spPr>
          <a:xfrm>
            <a:off x="548856" y="3608754"/>
            <a:ext cx="8080960" cy="827881"/>
          </a:xfrm>
        </p:spPr>
        <p:txBody>
          <a:bodyPr>
            <a:normAutofit/>
          </a:bodyPr>
          <a:lstStyle>
            <a:lvl1pPr marL="0" indent="0" algn="l">
              <a:buNone/>
              <a:defRPr sz="1600">
                <a:solidFill>
                  <a:schemeClr val="accent5">
                    <a:lumMod val="60000"/>
                    <a:lumOff val="4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DB038DFF-81F6-4714-87DE-AFA8737E33F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48149" y="380524"/>
            <a:ext cx="2951495" cy="401370"/>
          </a:xfrm>
          <a:prstGeom prst="rect">
            <a:avLst/>
          </a:prstGeom>
        </p:spPr>
      </p:pic>
    </p:spTree>
    <p:extLst>
      <p:ext uri="{BB962C8B-B14F-4D97-AF65-F5344CB8AC3E}">
        <p14:creationId xmlns:p14="http://schemas.microsoft.com/office/powerpoint/2010/main" val="180897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Divider_Tre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4E22FB-F52A-8D4C-A03B-9907A7BAEE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278252"/>
          </a:xfrm>
          <a:prstGeom prst="rect">
            <a:avLst/>
          </a:prstGeom>
        </p:spPr>
      </p:pic>
      <p:pic>
        <p:nvPicPr>
          <p:cNvPr id="9" name="Picture 8">
            <a:extLst>
              <a:ext uri="{FF2B5EF4-FFF2-40B4-BE49-F238E27FC236}">
                <a16:creationId xmlns:a16="http://schemas.microsoft.com/office/drawing/2014/main" id="{919A18B6-278E-624A-8578-48717F9362A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
            <a:ext cx="12192000" cy="6278251"/>
          </a:xfrm>
          <a:prstGeom prst="rect">
            <a:avLst/>
          </a:prstGeom>
        </p:spPr>
      </p:pic>
      <p:pic>
        <p:nvPicPr>
          <p:cNvPr id="12" name="Picture 11">
            <a:extLst>
              <a:ext uri="{FF2B5EF4-FFF2-40B4-BE49-F238E27FC236}">
                <a16:creationId xmlns:a16="http://schemas.microsoft.com/office/drawing/2014/main" id="{7B1A989E-03D5-9C42-BB06-D2A0CBC5AE12}"/>
              </a:ext>
            </a:extLst>
          </p:cNvPr>
          <p:cNvPicPr>
            <a:picLocks noChangeAspect="1"/>
          </p:cNvPicPr>
          <p:nvPr userDrawn="1"/>
        </p:nvPicPr>
        <p:blipFill>
          <a:blip r:embed="rId4" cstate="email">
            <a:alphaModFix amt="69000"/>
            <a:extLst>
              <a:ext uri="{28A0092B-C50C-407E-A947-70E740481C1C}">
                <a14:useLocalDpi xmlns:a14="http://schemas.microsoft.com/office/drawing/2010/main"/>
              </a:ext>
            </a:extLst>
          </a:blip>
          <a:stretch>
            <a:fillRect/>
          </a:stretch>
        </p:blipFill>
        <p:spPr>
          <a:xfrm>
            <a:off x="3" y="-1"/>
            <a:ext cx="11182660" cy="6278253"/>
          </a:xfrm>
          <a:prstGeom prst="rect">
            <a:avLst/>
          </a:prstGeom>
        </p:spPr>
      </p:pic>
      <p:pic>
        <p:nvPicPr>
          <p:cNvPr id="11" name="Picture 10">
            <a:extLst>
              <a:ext uri="{FF2B5EF4-FFF2-40B4-BE49-F238E27FC236}">
                <a16:creationId xmlns:a16="http://schemas.microsoft.com/office/drawing/2014/main" id="{9553CA9F-BFDD-8F44-8DCB-2D4E7BA25D48}"/>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330"/>
          <a:stretch/>
        </p:blipFill>
        <p:spPr>
          <a:xfrm>
            <a:off x="689453" y="0"/>
            <a:ext cx="14085035" cy="6278252"/>
          </a:xfrm>
          <a:prstGeom prst="rect">
            <a:avLst/>
          </a:prstGeom>
        </p:spPr>
      </p:pic>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865631" y="3182113"/>
            <a:ext cx="10923503" cy="2424113"/>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865631" y="5617268"/>
            <a:ext cx="10923503" cy="428057"/>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14" name="Picture 13">
            <a:extLst>
              <a:ext uri="{FF2B5EF4-FFF2-40B4-BE49-F238E27FC236}">
                <a16:creationId xmlns:a16="http://schemas.microsoft.com/office/drawing/2014/main" id="{06A0A1EE-298A-48BA-8BE6-0E241141039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41033668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Divider_Bullsey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4E22FB-F52A-8D4C-A03B-9907A7BAEE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
            <a:ext cx="12192000" cy="6278253"/>
          </a:xfrm>
          <a:prstGeom prst="rect">
            <a:avLst/>
          </a:prstGeom>
        </p:spPr>
      </p:pic>
      <p:pic>
        <p:nvPicPr>
          <p:cNvPr id="9" name="Picture 8">
            <a:extLst>
              <a:ext uri="{FF2B5EF4-FFF2-40B4-BE49-F238E27FC236}">
                <a16:creationId xmlns:a16="http://schemas.microsoft.com/office/drawing/2014/main" id="{919A18B6-278E-624A-8578-48717F9362A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
            <a:ext cx="12192000" cy="6278251"/>
          </a:xfrm>
          <a:prstGeom prst="rect">
            <a:avLst/>
          </a:prstGeom>
        </p:spPr>
      </p:pic>
      <p:pic>
        <p:nvPicPr>
          <p:cNvPr id="12" name="Picture 11">
            <a:extLst>
              <a:ext uri="{FF2B5EF4-FFF2-40B4-BE49-F238E27FC236}">
                <a16:creationId xmlns:a16="http://schemas.microsoft.com/office/drawing/2014/main" id="{7B1A989E-03D5-9C42-BB06-D2A0CBC5AE12}"/>
              </a:ext>
            </a:extLst>
          </p:cNvPr>
          <p:cNvPicPr>
            <a:picLocks noChangeAspect="1"/>
          </p:cNvPicPr>
          <p:nvPr userDrawn="1"/>
        </p:nvPicPr>
        <p:blipFill>
          <a:blip r:embed="rId4" cstate="email">
            <a:alphaModFix amt="69000"/>
            <a:extLst>
              <a:ext uri="{28A0092B-C50C-407E-A947-70E740481C1C}">
                <a14:useLocalDpi xmlns:a14="http://schemas.microsoft.com/office/drawing/2010/main"/>
              </a:ext>
            </a:extLst>
          </a:blip>
          <a:stretch>
            <a:fillRect/>
          </a:stretch>
        </p:blipFill>
        <p:spPr>
          <a:xfrm>
            <a:off x="3" y="-1"/>
            <a:ext cx="11182660" cy="6278253"/>
          </a:xfrm>
          <a:prstGeom prst="rect">
            <a:avLst/>
          </a:prstGeom>
        </p:spPr>
      </p:pic>
      <p:pic>
        <p:nvPicPr>
          <p:cNvPr id="11" name="Picture 10">
            <a:extLst>
              <a:ext uri="{FF2B5EF4-FFF2-40B4-BE49-F238E27FC236}">
                <a16:creationId xmlns:a16="http://schemas.microsoft.com/office/drawing/2014/main" id="{9553CA9F-BFDD-8F44-8DCB-2D4E7BA25D48}"/>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2666" r="15389"/>
          <a:stretch/>
        </p:blipFill>
        <p:spPr>
          <a:xfrm>
            <a:off x="0" y="1"/>
            <a:ext cx="12192000" cy="6278251"/>
          </a:xfrm>
          <a:prstGeom prst="rect">
            <a:avLst/>
          </a:prstGeom>
        </p:spPr>
      </p:pic>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865631" y="3182113"/>
            <a:ext cx="10923503" cy="2424113"/>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865631" y="5617268"/>
            <a:ext cx="10923503" cy="428057"/>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14" name="Picture 13">
            <a:extLst>
              <a:ext uri="{FF2B5EF4-FFF2-40B4-BE49-F238E27FC236}">
                <a16:creationId xmlns:a16="http://schemas.microsoft.com/office/drawing/2014/main" id="{A53230F8-AA36-46F7-9047-F5A3125C381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26678449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_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48CE5-A8C2-4536-BD73-F20E30260766}"/>
              </a:ext>
            </a:extLst>
          </p:cNvPr>
          <p:cNvSpPr/>
          <p:nvPr userDrawn="1"/>
        </p:nvSpPr>
        <p:spPr>
          <a:xfrm>
            <a:off x="1" y="1428752"/>
            <a:ext cx="12191999" cy="4042926"/>
          </a:xfrm>
          <a:prstGeom prst="rect">
            <a:avLst/>
          </a:prstGeom>
          <a:solidFill>
            <a:srgbClr val="14142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0" algn="l">
              <a:lnSpc>
                <a:spcPct val="150000"/>
              </a:lnSpc>
            </a:pPr>
            <a:endParaRPr lang="en-US" sz="2800" dirty="0"/>
          </a:p>
        </p:txBody>
      </p:sp>
      <p:sp>
        <p:nvSpPr>
          <p:cNvPr id="15" name="Rectangle 14">
            <a:extLst>
              <a:ext uri="{FF2B5EF4-FFF2-40B4-BE49-F238E27FC236}">
                <a16:creationId xmlns:a16="http://schemas.microsoft.com/office/drawing/2014/main" id="{7960A06C-E3F4-450B-AE5F-861491E7D9D5}"/>
              </a:ext>
            </a:extLst>
          </p:cNvPr>
          <p:cNvSpPr/>
          <p:nvPr userDrawn="1"/>
        </p:nvSpPr>
        <p:spPr>
          <a:xfrm>
            <a:off x="6130021" y="0"/>
            <a:ext cx="6061979" cy="6858000"/>
          </a:xfrm>
          <a:prstGeom prst="rect">
            <a:avLst/>
          </a:prstGeom>
          <a:blipFill dpi="0" rotWithShape="1">
            <a:blip r:embed="rId2" cstate="email">
              <a:alphaModFix amt="30000"/>
              <a:extLst>
                <a:ext uri="{28A0092B-C50C-407E-A947-70E740481C1C}">
                  <a14:useLocalDpi xmlns:a14="http://schemas.microsoft.com/office/drawing/2010/main"/>
                </a:ext>
              </a:extLst>
            </a:blip>
            <a:srcRect/>
            <a:stretch>
              <a:fillRect l="118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86988"/>
            <a:ext cx="3657600" cy="365125"/>
          </a:xfrm>
        </p:spPr>
        <p:txBody>
          <a:bodyPr vert="horz" lIns="91440" tIns="45720" rIns="91440" bIns="45720" rtlCol="0" anchor="ctr"/>
          <a:lstStyle>
            <a:lvl1pPr>
              <a:defRPr lang="en-US" sz="1000" baseline="0" smtClean="0">
                <a:solidFill>
                  <a:schemeClr val="accent1"/>
                </a:solidFill>
              </a:defRPr>
            </a:lvl1pPr>
          </a:lstStyle>
          <a:p>
            <a:pPr algn="l" defTabSz="914400"/>
            <a:fld id="{38EA6B26-9CA0-4144-9BE8-9A34F496FA80}" type="slidenum">
              <a:rPr lang="en-US" smtClean="0"/>
              <a:pPr algn="l" defTabSz="914400"/>
              <a:t>‹#›</a:t>
            </a:fld>
            <a:endParaRPr lang="en-US" dirty="0"/>
          </a:p>
        </p:txBody>
      </p:sp>
      <p:sp>
        <p:nvSpPr>
          <p:cNvPr id="16" name="Title 1">
            <a:extLst>
              <a:ext uri="{FF2B5EF4-FFF2-40B4-BE49-F238E27FC236}">
                <a16:creationId xmlns:a16="http://schemas.microsoft.com/office/drawing/2014/main" id="{8405EDEF-DD56-4B75-AFC9-11BC1F8D4F0D}"/>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accent5"/>
                </a:solidFill>
              </a:defRPr>
            </a:lvl1pPr>
          </a:lstStyle>
          <a:p>
            <a:pPr lvl="0" defTabSz="914354"/>
            <a:r>
              <a:rPr lang="en-US"/>
              <a:t>Click to edit text</a:t>
            </a:r>
          </a:p>
        </p:txBody>
      </p:sp>
      <p:sp>
        <p:nvSpPr>
          <p:cNvPr id="17" name="Text Placeholder 16">
            <a:extLst>
              <a:ext uri="{FF2B5EF4-FFF2-40B4-BE49-F238E27FC236}">
                <a16:creationId xmlns:a16="http://schemas.microsoft.com/office/drawing/2014/main" id="{EE843E78-2F4F-4BE4-9114-1DC5BD093E94}"/>
              </a:ext>
            </a:extLst>
          </p:cNvPr>
          <p:cNvSpPr>
            <a:spLocks noGrp="1"/>
          </p:cNvSpPr>
          <p:nvPr>
            <p:ph type="body" sz="quarter" idx="13" hasCustomPrompt="1"/>
          </p:nvPr>
        </p:nvSpPr>
        <p:spPr>
          <a:xfrm>
            <a:off x="0" y="1443868"/>
            <a:ext cx="12192000" cy="4033838"/>
          </a:xfrm>
        </p:spPr>
        <p:txBody>
          <a:bodyPr anchor="ctr"/>
          <a:lstStyle>
            <a:lvl1pPr marL="228600" indent="0">
              <a:lnSpc>
                <a:spcPct val="100000"/>
              </a:lnSpc>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text</a:t>
            </a:r>
          </a:p>
          <a:p>
            <a:pPr lvl="0"/>
            <a:r>
              <a:rPr lang="en-US"/>
              <a:t>Click to edit text</a:t>
            </a:r>
          </a:p>
          <a:p>
            <a:pPr lvl="0"/>
            <a:r>
              <a:rPr lang="en-US"/>
              <a:t>Click to edit text</a:t>
            </a:r>
          </a:p>
        </p:txBody>
      </p:sp>
      <p:pic>
        <p:nvPicPr>
          <p:cNvPr id="8" name="Picture 7">
            <a:extLst>
              <a:ext uri="{FF2B5EF4-FFF2-40B4-BE49-F238E27FC236}">
                <a16:creationId xmlns:a16="http://schemas.microsoft.com/office/drawing/2014/main" id="{92B930EF-0770-48FB-811A-F098BBAF53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2538981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Divider_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801ECD4-DC66-4157-B233-7AF39D28C1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
            <a:ext cx="12191999" cy="6859673"/>
          </a:xfrm>
          <a:prstGeom prst="rect">
            <a:avLst/>
          </a:prstGeom>
        </p:spPr>
      </p:pic>
      <p:sp>
        <p:nvSpPr>
          <p:cNvPr id="6" name="Rectangle 5">
            <a:extLst>
              <a:ext uri="{FF2B5EF4-FFF2-40B4-BE49-F238E27FC236}">
                <a16:creationId xmlns:a16="http://schemas.microsoft.com/office/drawing/2014/main" id="{34E3FA55-774F-4C78-8C06-9FF736164303}"/>
              </a:ext>
            </a:extLst>
          </p:cNvPr>
          <p:cNvSpPr/>
          <p:nvPr userDrawn="1"/>
        </p:nvSpPr>
        <p:spPr>
          <a:xfrm>
            <a:off x="0" y="2294164"/>
            <a:ext cx="12192000" cy="2171700"/>
          </a:xfrm>
          <a:prstGeom prst="rect">
            <a:avLst/>
          </a:prstGeom>
          <a:solidFill>
            <a:srgbClr val="B2CBE4">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69B2E9ED-D175-484F-9AA8-B901437F728A}"/>
              </a:ext>
            </a:extLst>
          </p:cNvPr>
          <p:cNvSpPr>
            <a:spLocks noGrp="1"/>
          </p:cNvSpPr>
          <p:nvPr>
            <p:ph type="title" hasCustomPrompt="1"/>
          </p:nvPr>
        </p:nvSpPr>
        <p:spPr>
          <a:xfrm>
            <a:off x="5464641" y="1361476"/>
            <a:ext cx="6371000" cy="2424113"/>
          </a:xfrm>
        </p:spPr>
        <p:txBody>
          <a:bodyPr vert="horz" lIns="45720" tIns="0" rIns="91440" bIns="0" rtlCol="0" anchor="b">
            <a:noAutofit/>
          </a:bodyPr>
          <a:lstStyle>
            <a:lvl1pPr>
              <a:defRPr lang="en-US" sz="4000" dirty="0">
                <a:solidFill>
                  <a:schemeClr val="tx1"/>
                </a:solidFill>
              </a:defRPr>
            </a:lvl1pPr>
          </a:lstStyle>
          <a:p>
            <a:pPr lvl="0" defTabSz="914354"/>
            <a:r>
              <a:rPr lang="en-US"/>
              <a:t>Click to edit master title style</a:t>
            </a:r>
          </a:p>
        </p:txBody>
      </p:sp>
      <p:sp>
        <p:nvSpPr>
          <p:cNvPr id="11" name="Text Placeholder 2">
            <a:extLst>
              <a:ext uri="{FF2B5EF4-FFF2-40B4-BE49-F238E27FC236}">
                <a16:creationId xmlns:a16="http://schemas.microsoft.com/office/drawing/2014/main" id="{CEC3C06C-B8B3-41A0-8F62-FF169EE0450E}"/>
              </a:ext>
            </a:extLst>
          </p:cNvPr>
          <p:cNvSpPr>
            <a:spLocks noGrp="1"/>
          </p:cNvSpPr>
          <p:nvPr>
            <p:ph type="body" idx="13" hasCustomPrompt="1"/>
          </p:nvPr>
        </p:nvSpPr>
        <p:spPr>
          <a:xfrm>
            <a:off x="5464641" y="3796631"/>
            <a:ext cx="6371000" cy="428057"/>
          </a:xfrm>
        </p:spPr>
        <p:txBody>
          <a:bodyPr anchor="t">
            <a:normAutofit/>
          </a:bodyPr>
          <a:lstStyle>
            <a:lvl1pPr marL="0" indent="0">
              <a:buNone/>
              <a:defRPr sz="20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7" name="Picture 6">
            <a:extLst>
              <a:ext uri="{FF2B5EF4-FFF2-40B4-BE49-F238E27FC236}">
                <a16:creationId xmlns:a16="http://schemas.microsoft.com/office/drawing/2014/main" id="{84D2851F-08A5-47E1-989F-93645337A5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38931550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asic Blank_Ligh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accent5"/>
                </a:solidFill>
              </a:defRPr>
            </a:lvl1pPr>
          </a:lstStyle>
          <a:p>
            <a:pPr lvl="0" defTabSz="914354"/>
            <a:r>
              <a:rPr lang="en-US"/>
              <a:t>Click to edit master title style</a:t>
            </a:r>
          </a:p>
        </p:txBody>
      </p:sp>
      <p:sp>
        <p:nvSpPr>
          <p:cNvPr id="11" name="Content Placeholder 2">
            <a:extLst>
              <a:ext uri="{FF2B5EF4-FFF2-40B4-BE49-F238E27FC236}">
                <a16:creationId xmlns:a16="http://schemas.microsoft.com/office/drawing/2014/main" id="{E943C909-CB83-4B2C-9021-DDF70A9D7542}"/>
              </a:ext>
            </a:extLst>
          </p:cNvPr>
          <p:cNvSpPr>
            <a:spLocks noGrp="1"/>
          </p:cNvSpPr>
          <p:nvPr>
            <p:ph idx="1"/>
          </p:nvPr>
        </p:nvSpPr>
        <p:spPr>
          <a:xfrm>
            <a:off x="275780" y="1574281"/>
            <a:ext cx="11513355" cy="4602687"/>
          </a:xfrm>
        </p:spPr>
        <p:txBody>
          <a:bodyPr>
            <a:normAutofit/>
          </a:bodyPr>
          <a:lstStyle>
            <a:lvl1pPr>
              <a:defRPr sz="2000">
                <a:solidFill>
                  <a:schemeClr val="tx1">
                    <a:lumMod val="90000"/>
                    <a:lumOff val="10000"/>
                  </a:schemeClr>
                </a:solidFill>
              </a:defRPr>
            </a:lvl1pPr>
            <a:lvl2pPr>
              <a:defRPr sz="1800">
                <a:solidFill>
                  <a:schemeClr val="tx1">
                    <a:lumMod val="90000"/>
                    <a:lumOff val="10000"/>
                  </a:schemeClr>
                </a:solidFill>
              </a:defRPr>
            </a:lvl2pPr>
            <a:lvl3pPr>
              <a:defRPr sz="1600">
                <a:solidFill>
                  <a:schemeClr val="tx1">
                    <a:lumMod val="90000"/>
                    <a:lumOff val="10000"/>
                  </a:schemeClr>
                </a:solidFill>
              </a:defRPr>
            </a:lvl3pPr>
            <a:lvl4pPr>
              <a:defRPr sz="1400">
                <a:solidFill>
                  <a:schemeClr val="tx1">
                    <a:lumMod val="90000"/>
                    <a:lumOff val="10000"/>
                  </a:schemeClr>
                </a:solidFill>
              </a:defRPr>
            </a:lvl4pPr>
            <a:lvl5pPr>
              <a:defRPr sz="1400">
                <a:solidFill>
                  <a:schemeClr val="tx1">
                    <a:lumMod val="90000"/>
                    <a:lumOff val="1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86988"/>
            <a:ext cx="3657600" cy="365125"/>
          </a:xfrm>
        </p:spPr>
        <p:txBody>
          <a:bodyPr vert="horz" lIns="91440" tIns="45720" rIns="91440" bIns="45720" rtlCol="0" anchor="ctr"/>
          <a:lstStyle>
            <a:lvl1pPr>
              <a:defRPr lang="en-US" sz="1000" baseline="0" smtClean="0">
                <a:solidFill>
                  <a:schemeClr val="accent1"/>
                </a:solidFill>
              </a:defRPr>
            </a:lvl1pPr>
          </a:lstStyle>
          <a:p>
            <a:pPr algn="l" defTabSz="914400"/>
            <a:fld id="{38EA6B26-9CA0-4144-9BE8-9A34F496FA80}" type="slidenum">
              <a:rPr lang="en-US" smtClean="0"/>
              <a:pPr algn="l" defTabSz="914400"/>
              <a:t>‹#›</a:t>
            </a:fld>
            <a:endParaRPr lang="en-US" dirty="0"/>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75780" y="981260"/>
            <a:ext cx="11513355" cy="428057"/>
          </a:xfrm>
        </p:spPr>
        <p:txBody>
          <a:bodyPr anchor="t">
            <a:normAutofit/>
          </a:bodyPr>
          <a:lstStyle>
            <a:lvl1pPr marL="0" indent="0">
              <a:buNone/>
              <a:defRPr sz="2000" b="0">
                <a:solidFill>
                  <a:schemeClr val="tx1">
                    <a:lumMod val="90000"/>
                    <a:lumOff val="1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8" name="Picture 7">
            <a:extLst>
              <a:ext uri="{FF2B5EF4-FFF2-40B4-BE49-F238E27FC236}">
                <a16:creationId xmlns:a16="http://schemas.microsoft.com/office/drawing/2014/main" id="{06F09A4D-BAD7-4FF4-BFB2-51A1F9D84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1326574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meline_Ligh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accent5"/>
                </a:solidFill>
              </a:defRPr>
            </a:lvl1pPr>
          </a:lstStyle>
          <a:p>
            <a:pPr lvl="0" defTabSz="914354"/>
            <a:r>
              <a:rPr lang="en-US"/>
              <a:t>Click to edit master title style</a:t>
            </a:r>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86987"/>
            <a:ext cx="3657600" cy="365125"/>
          </a:xfrm>
        </p:spPr>
        <p:txBody>
          <a:bodyPr vert="horz" lIns="91440" tIns="45720" rIns="91440" bIns="45720" rtlCol="0" anchor="ctr"/>
          <a:lstStyle>
            <a:lvl1pPr>
              <a:defRPr lang="en-US" sz="1000" baseline="0" smtClean="0">
                <a:solidFill>
                  <a:schemeClr val="accent1"/>
                </a:solidFill>
              </a:defRPr>
            </a:lvl1pPr>
          </a:lstStyle>
          <a:p>
            <a:pPr algn="l" defTabSz="914400"/>
            <a:fld id="{38EA6B26-9CA0-4144-9BE8-9A34F496FA80}" type="slidenum">
              <a:rPr lang="en-US" smtClean="0"/>
              <a:pPr algn="l" defTabSz="914400"/>
              <a:t>‹#›</a:t>
            </a:fld>
            <a:endParaRPr lang="en-US" dirty="0"/>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75780" y="981260"/>
            <a:ext cx="11513355" cy="428057"/>
          </a:xfrm>
        </p:spPr>
        <p:txBody>
          <a:bodyPr anchor="t">
            <a:normAutofit/>
          </a:bodyPr>
          <a:lstStyle>
            <a:lvl1pPr marL="0" indent="0">
              <a:buNone/>
              <a:defRPr sz="20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1" name="Rectangle 10">
            <a:extLst>
              <a:ext uri="{FF2B5EF4-FFF2-40B4-BE49-F238E27FC236}">
                <a16:creationId xmlns:a16="http://schemas.microsoft.com/office/drawing/2014/main" id="{5CAF0140-BAA0-45C3-822F-8139A527BD16}"/>
              </a:ext>
            </a:extLst>
          </p:cNvPr>
          <p:cNvSpPr/>
          <p:nvPr userDrawn="1"/>
        </p:nvSpPr>
        <p:spPr>
          <a:xfrm>
            <a:off x="0" y="3369574"/>
            <a:ext cx="12192000" cy="750844"/>
          </a:xfrm>
          <a:prstGeom prst="rect">
            <a:avLst/>
          </a:prstGeom>
          <a:solidFill>
            <a:srgbClr val="141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06E26105-E10E-4FFA-B771-DAE7B733C3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608848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_Bullsey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12667D-332A-C547-8E1F-DBC365AFEFF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5" r="-15"/>
          <a:stretch/>
        </p:blipFill>
        <p:spPr>
          <a:xfrm>
            <a:off x="0" y="0"/>
            <a:ext cx="12192000" cy="6278251"/>
          </a:xfrm>
          <a:prstGeom prst="rect">
            <a:avLst/>
          </a:prstGeom>
        </p:spPr>
      </p:pic>
      <p:pic>
        <p:nvPicPr>
          <p:cNvPr id="12" name="Picture 11">
            <a:extLst>
              <a:ext uri="{FF2B5EF4-FFF2-40B4-BE49-F238E27FC236}">
                <a16:creationId xmlns:a16="http://schemas.microsoft.com/office/drawing/2014/main" id="{7B1A989E-03D5-9C42-BB06-D2A0CBC5AE12}"/>
              </a:ext>
            </a:extLst>
          </p:cNvPr>
          <p:cNvPicPr>
            <a:picLocks noChangeAspect="1"/>
          </p:cNvPicPr>
          <p:nvPr userDrawn="1"/>
        </p:nvPicPr>
        <p:blipFill>
          <a:blip r:embed="rId3" cstate="email">
            <a:alphaModFix amt="69000"/>
            <a:extLst>
              <a:ext uri="{28A0092B-C50C-407E-A947-70E740481C1C}">
                <a14:useLocalDpi xmlns:a14="http://schemas.microsoft.com/office/drawing/2010/main"/>
              </a:ext>
            </a:extLst>
          </a:blip>
          <a:stretch>
            <a:fillRect/>
          </a:stretch>
        </p:blipFill>
        <p:spPr>
          <a:xfrm>
            <a:off x="0" y="-2"/>
            <a:ext cx="11182660" cy="6278253"/>
          </a:xfrm>
          <a:prstGeom prst="rect">
            <a:avLst/>
          </a:prstGeom>
        </p:spPr>
      </p:pic>
      <p:pic>
        <p:nvPicPr>
          <p:cNvPr id="11" name="Picture 10">
            <a:extLst>
              <a:ext uri="{FF2B5EF4-FFF2-40B4-BE49-F238E27FC236}">
                <a16:creationId xmlns:a16="http://schemas.microsoft.com/office/drawing/2014/main" id="{9553CA9F-BFDD-8F44-8DCB-2D4E7BA25D4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2666" r="15389"/>
          <a:stretch/>
        </p:blipFill>
        <p:spPr>
          <a:xfrm>
            <a:off x="0" y="-2"/>
            <a:ext cx="12192000" cy="6278251"/>
          </a:xfrm>
          <a:prstGeom prst="rect">
            <a:avLst/>
          </a:prstGeom>
        </p:spPr>
      </p:pic>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865631" y="3182113"/>
            <a:ext cx="10923503" cy="2424113"/>
          </a:xfrm>
        </p:spPr>
        <p:txBody>
          <a:bodyPr vert="horz" lIns="45720" tIns="0" rIns="91440" bIns="0" rtlCol="0" anchor="b">
            <a:noAutofit/>
          </a:bodyPr>
          <a:lstStyle>
            <a:lvl1pPr>
              <a:defRPr lang="en-US" sz="4000" dirty="0">
                <a:solidFill>
                  <a:schemeClr val="bg1"/>
                </a:solidFill>
              </a:defRPr>
            </a:lvl1pPr>
          </a:lstStyle>
          <a:p>
            <a:pPr lvl="0" defTabSz="914354"/>
            <a:r>
              <a:rPr lang="en-US" dirty="0"/>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865631" y="5617268"/>
            <a:ext cx="10923503" cy="428057"/>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pic>
        <p:nvPicPr>
          <p:cNvPr id="15" name="Picture 14">
            <a:extLst>
              <a:ext uri="{FF2B5EF4-FFF2-40B4-BE49-F238E27FC236}">
                <a16:creationId xmlns:a16="http://schemas.microsoft.com/office/drawing/2014/main" id="{B92679CA-D152-2B41-96B5-5D8E913DBD8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17936" y="6483096"/>
            <a:ext cx="943226" cy="167496"/>
          </a:xfrm>
          <a:prstGeom prst="rect">
            <a:avLst/>
          </a:prstGeom>
        </p:spPr>
      </p:pic>
    </p:spTree>
    <p:extLst>
      <p:ext uri="{BB962C8B-B14F-4D97-AF65-F5344CB8AC3E}">
        <p14:creationId xmlns:p14="http://schemas.microsoft.com/office/powerpoint/2010/main" val="7789695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Highlight_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BD7E96-2D5D-456E-A4DF-3F76B01C7C0F}"/>
              </a:ext>
            </a:extLst>
          </p:cNvPr>
          <p:cNvSpPr/>
          <p:nvPr userDrawn="1"/>
        </p:nvSpPr>
        <p:spPr>
          <a:xfrm>
            <a:off x="1" y="0"/>
            <a:ext cx="12191993"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262432" y="1502229"/>
            <a:ext cx="9526701" cy="3098755"/>
          </a:xfrm>
        </p:spPr>
        <p:txBody>
          <a:bodyPr vert="horz" lIns="45720" tIns="0" rIns="91440" bIns="0" rtlCol="0" anchor="ctr">
            <a:normAutofit/>
          </a:bodyPr>
          <a:lstStyle>
            <a:lvl1pPr>
              <a:defRPr lang="en-US" sz="3600" dirty="0">
                <a:solidFill>
                  <a:schemeClr val="tx1"/>
                </a:solidFill>
              </a:defRPr>
            </a:lvl1pPr>
          </a:lstStyle>
          <a:p>
            <a:pPr lvl="0" defTabSz="914354"/>
            <a:r>
              <a:rPr lang="en-US"/>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262432" y="4687607"/>
            <a:ext cx="9526701" cy="997836"/>
          </a:xfrm>
        </p:spPr>
        <p:txBody>
          <a:bodyPr anchor="t">
            <a:normAutofit/>
          </a:bodyPr>
          <a:lstStyle>
            <a:lvl1pPr marL="0" indent="0">
              <a:buNone/>
              <a:defRPr sz="20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5" name="Slide Number Placeholder 5">
            <a:extLst>
              <a:ext uri="{FF2B5EF4-FFF2-40B4-BE49-F238E27FC236}">
                <a16:creationId xmlns:a16="http://schemas.microsoft.com/office/drawing/2014/main" id="{3546BB19-852A-4AEF-962C-3984EA9D1DA9}"/>
              </a:ext>
            </a:extLst>
          </p:cNvPr>
          <p:cNvSpPr>
            <a:spLocks noGrp="1"/>
          </p:cNvSpPr>
          <p:nvPr>
            <p:ph type="sldNum" sz="quarter" idx="12"/>
          </p:nvPr>
        </p:nvSpPr>
        <p:spPr>
          <a:xfrm>
            <a:off x="275772" y="6478821"/>
            <a:ext cx="3657600" cy="365125"/>
          </a:xfrm>
        </p:spPr>
        <p:txBody>
          <a:bodyPr vert="horz" lIns="91440" tIns="45720" rIns="91440" bIns="45720" rtlCol="0" anchor="ctr"/>
          <a:lstStyle>
            <a:lvl1pPr>
              <a:defRPr lang="en-US" sz="1000" baseline="0" smtClean="0">
                <a:solidFill>
                  <a:schemeClr val="bg1"/>
                </a:solidFill>
              </a:defRPr>
            </a:lvl1pPr>
          </a:lstStyle>
          <a:p>
            <a:pPr algn="l" defTabSz="914400"/>
            <a:fld id="{38EA6B26-9CA0-4144-9BE8-9A34F496FA80}" type="slidenum">
              <a:rPr lang="en-US" smtClean="0"/>
              <a:pPr algn="l" defTabSz="914400"/>
              <a:t>‹#›</a:t>
            </a:fld>
            <a:endParaRPr lang="en-US" dirty="0"/>
          </a:p>
        </p:txBody>
      </p:sp>
      <p:pic>
        <p:nvPicPr>
          <p:cNvPr id="7" name="Picture 6">
            <a:extLst>
              <a:ext uri="{FF2B5EF4-FFF2-40B4-BE49-F238E27FC236}">
                <a16:creationId xmlns:a16="http://schemas.microsoft.com/office/drawing/2014/main" id="{D4205D76-F77B-45E2-98C8-A59F84F3E5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1529841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er_Ligh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A8D88E8-4F90-6E46-B048-B1D7E0767B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34409"/>
            <a:ext cx="12192000" cy="5723591"/>
          </a:xfrm>
          <a:prstGeom prst="rect">
            <a:avLst/>
          </a:prstGeom>
        </p:spPr>
      </p:pic>
      <p:pic>
        <p:nvPicPr>
          <p:cNvPr id="17" name="Picture 16">
            <a:extLst>
              <a:ext uri="{FF2B5EF4-FFF2-40B4-BE49-F238E27FC236}">
                <a16:creationId xmlns:a16="http://schemas.microsoft.com/office/drawing/2014/main" id="{80F3F260-4822-DC43-B31D-3FF4733DDC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1134409"/>
            <a:ext cx="12191999" cy="5723591"/>
          </a:xfrm>
          <a:prstGeom prst="rect">
            <a:avLst/>
          </a:prstGeom>
        </p:spPr>
      </p:pic>
      <p:pic>
        <p:nvPicPr>
          <p:cNvPr id="18" name="Picture 17">
            <a:extLst>
              <a:ext uri="{FF2B5EF4-FFF2-40B4-BE49-F238E27FC236}">
                <a16:creationId xmlns:a16="http://schemas.microsoft.com/office/drawing/2014/main" id="{9283BD26-280D-E94E-8BEB-6FD5A8EF657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5330"/>
          <a:stretch/>
        </p:blipFill>
        <p:spPr>
          <a:xfrm>
            <a:off x="-648675" y="1134408"/>
            <a:ext cx="12840675" cy="5723592"/>
          </a:xfrm>
          <a:prstGeom prst="rect">
            <a:avLst/>
          </a:prstGeom>
        </p:spPr>
      </p:pic>
      <p:sp>
        <p:nvSpPr>
          <p:cNvPr id="10" name="Text Placeholder 2">
            <a:extLst>
              <a:ext uri="{FF2B5EF4-FFF2-40B4-BE49-F238E27FC236}">
                <a16:creationId xmlns:a16="http://schemas.microsoft.com/office/drawing/2014/main" id="{E8A680EA-2643-4E05-AB93-514982E0DBE1}"/>
              </a:ext>
            </a:extLst>
          </p:cNvPr>
          <p:cNvSpPr>
            <a:spLocks noGrp="1"/>
          </p:cNvSpPr>
          <p:nvPr>
            <p:ph type="body" sz="quarter" idx="10" hasCustomPrompt="1"/>
          </p:nvPr>
        </p:nvSpPr>
        <p:spPr>
          <a:xfrm>
            <a:off x="2481827" y="3642407"/>
            <a:ext cx="7228347" cy="511946"/>
          </a:xfrm>
        </p:spPr>
        <p:txBody>
          <a:bodyPr anchor="ctr"/>
          <a:lstStyle>
            <a:lvl1pPr marL="0" indent="0" algn="ctr">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p>
        </p:txBody>
      </p:sp>
      <p:sp>
        <p:nvSpPr>
          <p:cNvPr id="11" name="Text Placeholder 2">
            <a:extLst>
              <a:ext uri="{FF2B5EF4-FFF2-40B4-BE49-F238E27FC236}">
                <a16:creationId xmlns:a16="http://schemas.microsoft.com/office/drawing/2014/main" id="{3200B66C-5AAC-47BE-ADAE-EE4ECCF93C0E}"/>
              </a:ext>
            </a:extLst>
          </p:cNvPr>
          <p:cNvSpPr>
            <a:spLocks noGrp="1"/>
          </p:cNvSpPr>
          <p:nvPr>
            <p:ph type="body" sz="quarter" idx="15" hasCustomPrompt="1"/>
          </p:nvPr>
        </p:nvSpPr>
        <p:spPr>
          <a:xfrm>
            <a:off x="2481827" y="4188541"/>
            <a:ext cx="7228347" cy="363864"/>
          </a:xfrm>
        </p:spPr>
        <p:txBody>
          <a:bodyPr anchor="ctr">
            <a:normAutofit/>
          </a:bodyPr>
          <a:lstStyle>
            <a:lvl1pPr marL="0" indent="0" algn="ctr">
              <a:buNone/>
              <a:defRPr sz="1800" cap="none" baseline="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  |  Service Area</a:t>
            </a:r>
          </a:p>
        </p:txBody>
      </p:sp>
      <p:sp>
        <p:nvSpPr>
          <p:cNvPr id="12" name="Text Placeholder 2">
            <a:extLst>
              <a:ext uri="{FF2B5EF4-FFF2-40B4-BE49-F238E27FC236}">
                <a16:creationId xmlns:a16="http://schemas.microsoft.com/office/drawing/2014/main" id="{E696892E-8314-46FF-80EE-10E667C23E3D}"/>
              </a:ext>
            </a:extLst>
          </p:cNvPr>
          <p:cNvSpPr>
            <a:spLocks noGrp="1"/>
          </p:cNvSpPr>
          <p:nvPr>
            <p:ph type="body" sz="quarter" idx="16" hasCustomPrompt="1"/>
          </p:nvPr>
        </p:nvSpPr>
        <p:spPr>
          <a:xfrm>
            <a:off x="2481827" y="4589273"/>
            <a:ext cx="7228347" cy="363864"/>
          </a:xfrm>
        </p:spPr>
        <p:txBody>
          <a:bodyPr anchor="ctr">
            <a:normAutofit/>
          </a:bodyPr>
          <a:lstStyle>
            <a:lvl1pPr marL="0" indent="0" algn="ctr">
              <a:buNone/>
              <a:defRPr sz="180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Contact 101.123.4567</a:t>
            </a:r>
          </a:p>
        </p:txBody>
      </p:sp>
      <p:sp>
        <p:nvSpPr>
          <p:cNvPr id="19" name="Text Placeholder 2">
            <a:extLst>
              <a:ext uri="{FF2B5EF4-FFF2-40B4-BE49-F238E27FC236}">
                <a16:creationId xmlns:a16="http://schemas.microsoft.com/office/drawing/2014/main" id="{7E3AF935-9C7D-4946-877A-7BD07B3EA0C0}"/>
              </a:ext>
            </a:extLst>
          </p:cNvPr>
          <p:cNvSpPr>
            <a:spLocks noGrp="1"/>
          </p:cNvSpPr>
          <p:nvPr>
            <p:ph type="body" sz="quarter" idx="17" hasCustomPrompt="1"/>
          </p:nvPr>
        </p:nvSpPr>
        <p:spPr>
          <a:xfrm>
            <a:off x="620485" y="1934937"/>
            <a:ext cx="10983685" cy="1670603"/>
          </a:xfrm>
        </p:spPr>
        <p:txBody>
          <a:bodyPr anchor="ctr">
            <a:noAutofit/>
          </a:bodyPr>
          <a:lstStyle>
            <a:lvl1pPr marL="0" indent="0" algn="ctr">
              <a:buNone/>
              <a:defRPr sz="54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Thank You / Discussion</a:t>
            </a:r>
          </a:p>
        </p:txBody>
      </p:sp>
      <p:pic>
        <p:nvPicPr>
          <p:cNvPr id="14" name="Picture 13">
            <a:extLst>
              <a:ext uri="{FF2B5EF4-FFF2-40B4-BE49-F238E27FC236}">
                <a16:creationId xmlns:a16="http://schemas.microsoft.com/office/drawing/2014/main" id="{3CAE6261-E7CF-47E9-972C-B3BC1789B8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48149" y="380524"/>
            <a:ext cx="2951495" cy="401370"/>
          </a:xfrm>
          <a:prstGeom prst="rect">
            <a:avLst/>
          </a:prstGeom>
        </p:spPr>
      </p:pic>
    </p:spTree>
    <p:extLst>
      <p:ext uri="{BB962C8B-B14F-4D97-AF65-F5344CB8AC3E}">
        <p14:creationId xmlns:p14="http://schemas.microsoft.com/office/powerpoint/2010/main" val="32150308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_Dark">
    <p:bg>
      <p:bgPr>
        <a:solidFill>
          <a:schemeClr val="accent6">
            <a:lumMod val="5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960A06C-E3F4-450B-AE5F-861491E7D9D5}"/>
              </a:ext>
            </a:extLst>
          </p:cNvPr>
          <p:cNvSpPr/>
          <p:nvPr userDrawn="1"/>
        </p:nvSpPr>
        <p:spPr>
          <a:xfrm>
            <a:off x="6130021" y="0"/>
            <a:ext cx="6061979" cy="6858000"/>
          </a:xfrm>
          <a:prstGeom prst="rect">
            <a:avLst/>
          </a:prstGeom>
          <a:blipFill dpi="0" rotWithShape="1">
            <a:blip r:embed="rId2" cstate="email">
              <a:alphaModFix amt="30000"/>
              <a:extLst>
                <a:ext uri="{28A0092B-C50C-407E-A947-70E740481C1C}">
                  <a14:useLocalDpi xmlns:a14="http://schemas.microsoft.com/office/drawing/2010/main"/>
                </a:ext>
              </a:extLst>
            </a:blip>
            <a:srcRect/>
            <a:stretch>
              <a:fillRect l="118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78819"/>
            <a:ext cx="3657600" cy="365125"/>
          </a:xfrm>
        </p:spPr>
        <p:txBody>
          <a:bodyPr vert="horz" lIns="91440" tIns="45720" rIns="91440" bIns="45720" rtlCol="0" anchor="ctr"/>
          <a:lstStyle>
            <a:lvl1pPr>
              <a:defRPr lang="en-US" sz="1000" baseline="0" smtClean="0">
                <a:solidFill>
                  <a:schemeClr val="bg1"/>
                </a:solidFill>
              </a:defRPr>
            </a:lvl1pPr>
          </a:lstStyle>
          <a:p>
            <a:pPr algn="l" defTabSz="914400"/>
            <a:fld id="{38EA6B26-9CA0-4144-9BE8-9A34F496FA80}" type="slidenum">
              <a:rPr lang="en-US" smtClean="0"/>
              <a:pPr algn="l" defTabSz="914400"/>
              <a:t>‹#›</a:t>
            </a:fld>
            <a:endParaRPr lang="en-US" dirty="0"/>
          </a:p>
        </p:txBody>
      </p:sp>
      <p:sp>
        <p:nvSpPr>
          <p:cNvPr id="16" name="Title 1">
            <a:extLst>
              <a:ext uri="{FF2B5EF4-FFF2-40B4-BE49-F238E27FC236}">
                <a16:creationId xmlns:a16="http://schemas.microsoft.com/office/drawing/2014/main" id="{8405EDEF-DD56-4B75-AFC9-11BC1F8D4F0D}"/>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text</a:t>
            </a:r>
          </a:p>
        </p:txBody>
      </p:sp>
      <p:sp>
        <p:nvSpPr>
          <p:cNvPr id="17" name="Text Placeholder 16">
            <a:extLst>
              <a:ext uri="{FF2B5EF4-FFF2-40B4-BE49-F238E27FC236}">
                <a16:creationId xmlns:a16="http://schemas.microsoft.com/office/drawing/2014/main" id="{EE843E78-2F4F-4BE4-9114-1DC5BD093E94}"/>
              </a:ext>
            </a:extLst>
          </p:cNvPr>
          <p:cNvSpPr>
            <a:spLocks noGrp="1"/>
          </p:cNvSpPr>
          <p:nvPr>
            <p:ph type="body" sz="quarter" idx="13" hasCustomPrompt="1"/>
          </p:nvPr>
        </p:nvSpPr>
        <p:spPr>
          <a:xfrm>
            <a:off x="0" y="1464619"/>
            <a:ext cx="12192000" cy="4033838"/>
          </a:xfrm>
          <a:solidFill>
            <a:srgbClr val="B2CBE4">
              <a:alpha val="40000"/>
            </a:srgbClr>
          </a:solidFill>
        </p:spPr>
        <p:txBody>
          <a:bodyPr anchor="ctr"/>
          <a:lstStyle>
            <a:lvl1pPr marL="228600" indent="0">
              <a:lnSpc>
                <a:spcPct val="100000"/>
              </a:lnSpc>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text</a:t>
            </a:r>
          </a:p>
          <a:p>
            <a:pPr lvl="0"/>
            <a:r>
              <a:rPr lang="en-US"/>
              <a:t>Click to edit text</a:t>
            </a:r>
          </a:p>
          <a:p>
            <a:pPr lvl="0"/>
            <a:r>
              <a:rPr lang="en-US"/>
              <a:t>Click to edit text</a:t>
            </a:r>
          </a:p>
        </p:txBody>
      </p:sp>
      <p:pic>
        <p:nvPicPr>
          <p:cNvPr id="7" name="Picture 6">
            <a:extLst>
              <a:ext uri="{FF2B5EF4-FFF2-40B4-BE49-F238E27FC236}">
                <a16:creationId xmlns:a16="http://schemas.microsoft.com/office/drawing/2014/main" id="{1EBC7687-9CC4-4682-AB3A-D815EC7A61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38376131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Divider_Dark">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48F7AD-2298-402E-B235-D0D964B6B2EE}"/>
              </a:ext>
            </a:extLst>
          </p:cNvPr>
          <p:cNvSpPr/>
          <p:nvPr userDrawn="1"/>
        </p:nvSpPr>
        <p:spPr>
          <a:xfrm>
            <a:off x="0" y="2294164"/>
            <a:ext cx="12192000" cy="2171700"/>
          </a:xfrm>
          <a:prstGeom prst="rect">
            <a:avLst/>
          </a:prstGeom>
          <a:solidFill>
            <a:srgbClr val="B2CBE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4746175" y="1361476"/>
            <a:ext cx="6857997" cy="2424113"/>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4746175" y="3796631"/>
            <a:ext cx="6857997" cy="428057"/>
          </a:xfrm>
        </p:spPr>
        <p:txBody>
          <a:bodyPr anchor="t">
            <a:normAutofit/>
          </a:bodyPr>
          <a:lstStyle>
            <a:lvl1pPr marL="0" indent="0">
              <a:buNone/>
              <a:defRPr sz="2000" b="0">
                <a:solidFill>
                  <a:schemeClr val="bg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11" name="Picture 10">
            <a:extLst>
              <a:ext uri="{FF2B5EF4-FFF2-40B4-BE49-F238E27FC236}">
                <a16:creationId xmlns:a16="http://schemas.microsoft.com/office/drawing/2014/main" id="{D4BEC789-39EE-4CF0-A76F-7BDF7B68A58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48397"/>
          <a:stretch/>
        </p:blipFill>
        <p:spPr>
          <a:xfrm>
            <a:off x="0" y="3647"/>
            <a:ext cx="8382000" cy="6854353"/>
          </a:xfrm>
          <a:prstGeom prst="rect">
            <a:avLst/>
          </a:prstGeom>
        </p:spPr>
      </p:pic>
      <p:pic>
        <p:nvPicPr>
          <p:cNvPr id="7" name="Picture 6">
            <a:extLst>
              <a:ext uri="{FF2B5EF4-FFF2-40B4-BE49-F238E27FC236}">
                <a16:creationId xmlns:a16="http://schemas.microsoft.com/office/drawing/2014/main" id="{51D31AAB-6427-4BCD-BA57-3D527AD514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20010084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sic Blank_Dark">
    <p:bg>
      <p:bgPr>
        <a:solidFill>
          <a:srgbClr val="14142F"/>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p:nvPr>
        </p:nvSpPr>
        <p:spPr>
          <a:xfrm>
            <a:off x="275780" y="245099"/>
            <a:ext cx="11513355" cy="725118"/>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Master title style</a:t>
            </a:r>
          </a:p>
        </p:txBody>
      </p:sp>
      <p:sp>
        <p:nvSpPr>
          <p:cNvPr id="11" name="Content Placeholder 2">
            <a:extLst>
              <a:ext uri="{FF2B5EF4-FFF2-40B4-BE49-F238E27FC236}">
                <a16:creationId xmlns:a16="http://schemas.microsoft.com/office/drawing/2014/main" id="{E943C909-CB83-4B2C-9021-DDF70A9D7542}"/>
              </a:ext>
            </a:extLst>
          </p:cNvPr>
          <p:cNvSpPr>
            <a:spLocks noGrp="1"/>
          </p:cNvSpPr>
          <p:nvPr>
            <p:ph idx="1"/>
          </p:nvPr>
        </p:nvSpPr>
        <p:spPr>
          <a:xfrm>
            <a:off x="275780" y="1574281"/>
            <a:ext cx="11513355" cy="4602687"/>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78823"/>
            <a:ext cx="3657600" cy="365125"/>
          </a:xfrm>
        </p:spPr>
        <p:txBody>
          <a:bodyPr vert="horz" lIns="91440" tIns="45720" rIns="91440" bIns="45720" rtlCol="0" anchor="ctr"/>
          <a:lstStyle>
            <a:lvl1pPr>
              <a:defRPr lang="en-US" sz="1000" baseline="0" smtClean="0">
                <a:solidFill>
                  <a:schemeClr val="bg2"/>
                </a:solidFill>
              </a:defRPr>
            </a:lvl1pPr>
          </a:lstStyle>
          <a:p>
            <a:pPr algn="l" defTabSz="914400"/>
            <a:fld id="{38EA6B26-9CA0-4144-9BE8-9A34F496FA80}" type="slidenum">
              <a:rPr lang="en-US" smtClean="0"/>
              <a:pPr algn="l" defTabSz="914400"/>
              <a:t>‹#›</a:t>
            </a:fld>
            <a:endParaRPr lang="en-US" dirty="0"/>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p:nvPr>
        </p:nvSpPr>
        <p:spPr>
          <a:xfrm>
            <a:off x="275780" y="981260"/>
            <a:ext cx="11513355" cy="428057"/>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7" name="Picture 6">
            <a:extLst>
              <a:ext uri="{FF2B5EF4-FFF2-40B4-BE49-F238E27FC236}">
                <a16:creationId xmlns:a16="http://schemas.microsoft.com/office/drawing/2014/main" id="{11A4A6CE-D1F8-4454-97A5-DC2D3D8E79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3520485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meline_Dark">
    <p:bg>
      <p:bgPr>
        <a:solidFill>
          <a:srgbClr val="14142F"/>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master title style</a:t>
            </a:r>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78822"/>
            <a:ext cx="3657600" cy="365125"/>
          </a:xfrm>
        </p:spPr>
        <p:txBody>
          <a:bodyPr vert="horz" lIns="91440" tIns="45720" rIns="91440" bIns="45720" rtlCol="0" anchor="ctr"/>
          <a:lstStyle>
            <a:lvl1pPr>
              <a:defRPr lang="en-US" sz="1000" baseline="0" smtClean="0">
                <a:solidFill>
                  <a:schemeClr val="bg2"/>
                </a:solidFill>
              </a:defRPr>
            </a:lvl1pPr>
          </a:lstStyle>
          <a:p>
            <a:pPr algn="l" defTabSz="914400"/>
            <a:fld id="{38EA6B26-9CA0-4144-9BE8-9A34F496FA80}" type="slidenum">
              <a:rPr lang="en-US" smtClean="0"/>
              <a:pPr algn="l" defTabSz="914400"/>
              <a:t>‹#›</a:t>
            </a:fld>
            <a:endParaRPr lang="en-US" dirty="0"/>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75780" y="981260"/>
            <a:ext cx="11513355" cy="428057"/>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4" name="Rectangle 13">
            <a:extLst>
              <a:ext uri="{FF2B5EF4-FFF2-40B4-BE49-F238E27FC236}">
                <a16:creationId xmlns:a16="http://schemas.microsoft.com/office/drawing/2014/main" id="{32A2181C-665B-4A2D-A000-1949BE7019D9}"/>
              </a:ext>
            </a:extLst>
          </p:cNvPr>
          <p:cNvSpPr/>
          <p:nvPr userDrawn="1"/>
        </p:nvSpPr>
        <p:spPr>
          <a:xfrm>
            <a:off x="0" y="3369574"/>
            <a:ext cx="12192000" cy="750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A93CEF6A-C62A-4F12-BC13-9E06036B33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17715124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Highlight_Dark">
    <p:bg>
      <p:bgPr>
        <a:solidFill>
          <a:srgbClr val="14142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BD7E96-2D5D-456E-A4DF-3F76B01C7C0F}"/>
              </a:ext>
            </a:extLst>
          </p:cNvPr>
          <p:cNvSpPr/>
          <p:nvPr userDrawn="1"/>
        </p:nvSpPr>
        <p:spPr>
          <a:xfrm>
            <a:off x="8" y="0"/>
            <a:ext cx="12191993" cy="6858000"/>
          </a:xfrm>
          <a:prstGeom prst="rect">
            <a:avLst/>
          </a:prstGeom>
          <a:blipFill dpi="0" rotWithShape="1">
            <a:blip r:embed="rId2" cstate="email">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262432" y="1158022"/>
            <a:ext cx="9526701" cy="3442962"/>
          </a:xfrm>
        </p:spPr>
        <p:txBody>
          <a:bodyPr vert="horz" lIns="45720" tIns="0" rIns="91440" bIns="0" rtlCol="0" anchor="ctr">
            <a:normAutofit/>
          </a:bodyPr>
          <a:lstStyle>
            <a:lvl1pPr>
              <a:defRPr lang="en-US" sz="4000" dirty="0">
                <a:solidFill>
                  <a:schemeClr val="bg1"/>
                </a:solidFill>
              </a:defRPr>
            </a:lvl1pPr>
          </a:lstStyle>
          <a:p>
            <a:pPr lvl="0" defTabSz="914354"/>
            <a:r>
              <a:rPr lang="en-US"/>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262432" y="4687607"/>
            <a:ext cx="9526701" cy="997836"/>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Slide Number Placeholder 5">
            <a:extLst>
              <a:ext uri="{FF2B5EF4-FFF2-40B4-BE49-F238E27FC236}">
                <a16:creationId xmlns:a16="http://schemas.microsoft.com/office/drawing/2014/main" id="{0CBB31A2-9291-448B-A043-B4F293F60B73}"/>
              </a:ext>
            </a:extLst>
          </p:cNvPr>
          <p:cNvSpPr>
            <a:spLocks noGrp="1"/>
          </p:cNvSpPr>
          <p:nvPr>
            <p:ph type="sldNum" sz="quarter" idx="12"/>
          </p:nvPr>
        </p:nvSpPr>
        <p:spPr>
          <a:xfrm>
            <a:off x="275772" y="6478821"/>
            <a:ext cx="3657600" cy="365125"/>
          </a:xfrm>
        </p:spPr>
        <p:txBody>
          <a:bodyPr vert="horz" lIns="91440" tIns="45720" rIns="91440" bIns="45720" rtlCol="0" anchor="ctr"/>
          <a:lstStyle>
            <a:lvl1pPr>
              <a:defRPr lang="en-US" sz="1000" baseline="0" smtClean="0">
                <a:solidFill>
                  <a:schemeClr val="bg1"/>
                </a:solidFill>
              </a:defRPr>
            </a:lvl1pPr>
          </a:lstStyle>
          <a:p>
            <a:pPr algn="l" defTabSz="914400"/>
            <a:fld id="{38EA6B26-9CA0-4144-9BE8-9A34F496FA80}" type="slidenum">
              <a:rPr lang="en-US" smtClean="0"/>
              <a:pPr algn="l" defTabSz="914400"/>
              <a:t>‹#›</a:t>
            </a:fld>
            <a:endParaRPr lang="en-US" dirty="0"/>
          </a:p>
        </p:txBody>
      </p:sp>
      <p:pic>
        <p:nvPicPr>
          <p:cNvPr id="7" name="Picture 6">
            <a:extLst>
              <a:ext uri="{FF2B5EF4-FFF2-40B4-BE49-F238E27FC236}">
                <a16:creationId xmlns:a16="http://schemas.microsoft.com/office/drawing/2014/main" id="{EE9E36A4-2638-443B-B35D-5D5038DAD6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26763935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er_Dar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950000F-9E6B-4622-AFC0-7C30025AE440}"/>
              </a:ext>
            </a:extLst>
          </p:cNvPr>
          <p:cNvSpPr/>
          <p:nvPr userDrawn="1"/>
        </p:nvSpPr>
        <p:spPr>
          <a:xfrm>
            <a:off x="-2032" y="1145114"/>
            <a:ext cx="12194032" cy="5723590"/>
          </a:xfrm>
          <a:prstGeom prst="rect">
            <a:avLst/>
          </a:prstGeom>
          <a:solidFill>
            <a:srgbClr val="141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13" name="Rectangle 12">
            <a:extLst>
              <a:ext uri="{FF2B5EF4-FFF2-40B4-BE49-F238E27FC236}">
                <a16:creationId xmlns:a16="http://schemas.microsoft.com/office/drawing/2014/main" id="{5E9EB467-6F09-4FFC-B72F-55B3AF1EFE9E}"/>
              </a:ext>
            </a:extLst>
          </p:cNvPr>
          <p:cNvSpPr/>
          <p:nvPr userDrawn="1"/>
        </p:nvSpPr>
        <p:spPr>
          <a:xfrm>
            <a:off x="16328" y="1145114"/>
            <a:ext cx="12192000" cy="5723590"/>
          </a:xfrm>
          <a:prstGeom prst="rect">
            <a:avLst/>
          </a:prstGeom>
          <a:blipFill dpi="0" rotWithShape="1">
            <a:blip r:embed="rId2" cstate="email">
              <a:alphaModFix amt="7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 Placeholder 2">
            <a:extLst>
              <a:ext uri="{FF2B5EF4-FFF2-40B4-BE49-F238E27FC236}">
                <a16:creationId xmlns:a16="http://schemas.microsoft.com/office/drawing/2014/main" id="{8E0AB84F-4382-4B07-BA85-0A3D2515A6D2}"/>
              </a:ext>
            </a:extLst>
          </p:cNvPr>
          <p:cNvSpPr>
            <a:spLocks noGrp="1"/>
          </p:cNvSpPr>
          <p:nvPr>
            <p:ph type="body" sz="quarter" idx="10" hasCustomPrompt="1"/>
          </p:nvPr>
        </p:nvSpPr>
        <p:spPr>
          <a:xfrm>
            <a:off x="2481827" y="3642407"/>
            <a:ext cx="7228347" cy="511946"/>
          </a:xfrm>
        </p:spPr>
        <p:txBody>
          <a:bodyPr anchor="ctr"/>
          <a:lstStyle>
            <a:lvl1pPr marL="0" indent="0" algn="ctr">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p>
        </p:txBody>
      </p:sp>
      <p:sp>
        <p:nvSpPr>
          <p:cNvPr id="24" name="Text Placeholder 2">
            <a:extLst>
              <a:ext uri="{FF2B5EF4-FFF2-40B4-BE49-F238E27FC236}">
                <a16:creationId xmlns:a16="http://schemas.microsoft.com/office/drawing/2014/main" id="{0D301D27-F44E-4B6D-8AD3-6CE142EF85CE}"/>
              </a:ext>
            </a:extLst>
          </p:cNvPr>
          <p:cNvSpPr>
            <a:spLocks noGrp="1"/>
          </p:cNvSpPr>
          <p:nvPr>
            <p:ph type="body" sz="quarter" idx="15" hasCustomPrompt="1"/>
          </p:nvPr>
        </p:nvSpPr>
        <p:spPr>
          <a:xfrm>
            <a:off x="2481827" y="4188541"/>
            <a:ext cx="7228347" cy="363864"/>
          </a:xfrm>
        </p:spPr>
        <p:txBody>
          <a:bodyPr anchor="ctr">
            <a:normAutofit/>
          </a:bodyPr>
          <a:lstStyle>
            <a:lvl1pPr marL="0" indent="0" algn="ctr">
              <a:buNone/>
              <a:defRPr sz="1800" cap="none" baseline="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  |  Service Area</a:t>
            </a:r>
          </a:p>
        </p:txBody>
      </p:sp>
      <p:sp>
        <p:nvSpPr>
          <p:cNvPr id="25" name="Text Placeholder 2">
            <a:extLst>
              <a:ext uri="{FF2B5EF4-FFF2-40B4-BE49-F238E27FC236}">
                <a16:creationId xmlns:a16="http://schemas.microsoft.com/office/drawing/2014/main" id="{682DDB65-61E4-4E47-8FE2-F774FBD8B2F6}"/>
              </a:ext>
            </a:extLst>
          </p:cNvPr>
          <p:cNvSpPr>
            <a:spLocks noGrp="1"/>
          </p:cNvSpPr>
          <p:nvPr>
            <p:ph type="body" sz="quarter" idx="16" hasCustomPrompt="1"/>
          </p:nvPr>
        </p:nvSpPr>
        <p:spPr>
          <a:xfrm>
            <a:off x="2481827" y="4589273"/>
            <a:ext cx="7228347" cy="363864"/>
          </a:xfrm>
        </p:spPr>
        <p:txBody>
          <a:bodyPr anchor="ctr">
            <a:normAutofit/>
          </a:bodyPr>
          <a:lstStyle>
            <a:lvl1pPr marL="0" indent="0" algn="ctr">
              <a:buNone/>
              <a:defRPr sz="180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Contact 101.123.4567</a:t>
            </a:r>
          </a:p>
        </p:txBody>
      </p:sp>
      <p:sp>
        <p:nvSpPr>
          <p:cNvPr id="26" name="Text Placeholder 2">
            <a:extLst>
              <a:ext uri="{FF2B5EF4-FFF2-40B4-BE49-F238E27FC236}">
                <a16:creationId xmlns:a16="http://schemas.microsoft.com/office/drawing/2014/main" id="{7F259888-68E4-4CDA-B7C6-A98D287E4CA4}"/>
              </a:ext>
            </a:extLst>
          </p:cNvPr>
          <p:cNvSpPr>
            <a:spLocks noGrp="1"/>
          </p:cNvSpPr>
          <p:nvPr>
            <p:ph type="body" sz="quarter" idx="17" hasCustomPrompt="1"/>
          </p:nvPr>
        </p:nvSpPr>
        <p:spPr>
          <a:xfrm>
            <a:off x="620485" y="1934937"/>
            <a:ext cx="10983685" cy="1670603"/>
          </a:xfrm>
        </p:spPr>
        <p:txBody>
          <a:bodyPr anchor="ctr">
            <a:noAutofit/>
          </a:bodyPr>
          <a:lstStyle>
            <a:lvl1pPr marL="0" indent="0" algn="ctr">
              <a:buNone/>
              <a:defRPr sz="54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Thank You / Discussion</a:t>
            </a:r>
          </a:p>
        </p:txBody>
      </p:sp>
      <p:pic>
        <p:nvPicPr>
          <p:cNvPr id="9" name="Picture 8">
            <a:extLst>
              <a:ext uri="{FF2B5EF4-FFF2-40B4-BE49-F238E27FC236}">
                <a16:creationId xmlns:a16="http://schemas.microsoft.com/office/drawing/2014/main" id="{E0BCB6AF-5310-4A6F-9029-E9D256158E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149" y="380524"/>
            <a:ext cx="2951495" cy="401370"/>
          </a:xfrm>
          <a:prstGeom prst="rect">
            <a:avLst/>
          </a:prstGeom>
        </p:spPr>
      </p:pic>
    </p:spTree>
    <p:extLst>
      <p:ext uri="{BB962C8B-B14F-4D97-AF65-F5344CB8AC3E}">
        <p14:creationId xmlns:p14="http://schemas.microsoft.com/office/powerpoint/2010/main" val="15599642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Blue/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600200"/>
            <a:ext cx="5079595" cy="4572000"/>
          </a:xfrm>
        </p:spPr>
        <p:txBody>
          <a:bodyPr>
            <a:normAutofit/>
          </a:bodyPr>
          <a:lstStyle>
            <a:lvl1pPr>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0" y="1600200"/>
            <a:ext cx="5080405" cy="4572000"/>
          </a:xfrm>
        </p:spPr>
        <p:txBody>
          <a:bodyPr>
            <a:normAutofit/>
          </a:bodyPr>
          <a:lstStyle>
            <a:lvl1pPr>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fld id="{E8D68417-3DF7-4AF4-B61A-A0ACFBF685C4}" type="datetime1">
              <a:rPr lang="en-US" smtClean="0"/>
              <a:t>12/17/2020</a:t>
            </a:fld>
            <a:endParaRPr lang="en-US" dirty="0"/>
          </a:p>
        </p:txBody>
      </p:sp>
      <p:sp>
        <p:nvSpPr>
          <p:cNvPr id="6" name="Footer Placeholder 5"/>
          <p:cNvSpPr>
            <a:spLocks noGrp="1"/>
          </p:cNvSpPr>
          <p:nvPr>
            <p:ph type="ftr" sz="quarter" idx="11"/>
          </p:nvPr>
        </p:nvSpPr>
        <p:spPr/>
        <p:txBody>
          <a:bodyPr/>
          <a:lstStyle>
            <a:lvl1pPr>
              <a:defRPr>
                <a:solidFill>
                  <a:srgbClr val="6C6463"/>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CE1CDC0C-E627-4815-BDAB-BDAA051BEB5E}" type="slidenum">
              <a:rPr lang="en-US" smtClean="0"/>
              <a:pPr/>
              <a:t>‹#›</a:t>
            </a:fld>
            <a:endParaRPr lang="en-US" dirty="0"/>
          </a:p>
        </p:txBody>
      </p:sp>
      <p:sp>
        <p:nvSpPr>
          <p:cNvPr id="10" name="Title 1"/>
          <p:cNvSpPr>
            <a:spLocks noGrp="1"/>
          </p:cNvSpPr>
          <p:nvPr>
            <p:ph type="title" hasCustomPrompt="1"/>
          </p:nvPr>
        </p:nvSpPr>
        <p:spPr>
          <a:xfrm>
            <a:off x="914805" y="669869"/>
            <a:ext cx="10363200" cy="701731"/>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35290470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B0C05-796F-E247-BB5C-322DA10295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6B57EB-B4ED-8347-AF19-A7CA3C6B8E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DB1BD7-1F75-0341-9B63-4E384E37E2F7}"/>
              </a:ext>
            </a:extLst>
          </p:cNvPr>
          <p:cNvSpPr>
            <a:spLocks noGrp="1"/>
          </p:cNvSpPr>
          <p:nvPr>
            <p:ph type="dt" sz="half" idx="10"/>
          </p:nvPr>
        </p:nvSpPr>
        <p:spPr/>
        <p:txBody>
          <a:bodyPr/>
          <a:lstStyle/>
          <a:p>
            <a:fld id="{A83B31F8-2565-475B-BA97-93B3C613E945}" type="datetime1">
              <a:rPr lang="en-US" smtClean="0"/>
              <a:t>12/17/2020</a:t>
            </a:fld>
            <a:endParaRPr lang="en-US" dirty="0"/>
          </a:p>
        </p:txBody>
      </p:sp>
      <p:sp>
        <p:nvSpPr>
          <p:cNvPr id="5" name="Footer Placeholder 4">
            <a:extLst>
              <a:ext uri="{FF2B5EF4-FFF2-40B4-BE49-F238E27FC236}">
                <a16:creationId xmlns:a16="http://schemas.microsoft.com/office/drawing/2014/main" id="{FBF54744-4644-EF40-B9E2-8E7C6526EF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F7AF03-EEF2-3D40-8652-9054C9FB5232}"/>
              </a:ext>
            </a:extLst>
          </p:cNvPr>
          <p:cNvSpPr>
            <a:spLocks noGrp="1"/>
          </p:cNvSpPr>
          <p:nvPr>
            <p:ph type="sldNum" sz="quarter" idx="12"/>
          </p:nvPr>
        </p:nvSpPr>
        <p:spPr/>
        <p:txBody>
          <a:bodyPr/>
          <a:lstStyle/>
          <a:p>
            <a:fld id="{BA907B22-98B6-1D4E-83BE-2AA1766B7011}" type="slidenum">
              <a:rPr lang="en-US" smtClean="0"/>
              <a:t>‹#›</a:t>
            </a:fld>
            <a:endParaRPr lang="en-US" dirty="0"/>
          </a:p>
        </p:txBody>
      </p:sp>
    </p:spTree>
    <p:extLst>
      <p:ext uri="{BB962C8B-B14F-4D97-AF65-F5344CB8AC3E}">
        <p14:creationId xmlns:p14="http://schemas.microsoft.com/office/powerpoint/2010/main" val="1687440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48CE5-A8C2-4536-BD73-F20E30260766}"/>
              </a:ext>
            </a:extLst>
          </p:cNvPr>
          <p:cNvSpPr/>
          <p:nvPr userDrawn="1"/>
        </p:nvSpPr>
        <p:spPr>
          <a:xfrm>
            <a:off x="1" y="1439324"/>
            <a:ext cx="12191999" cy="4042926"/>
          </a:xfrm>
          <a:prstGeom prst="rect">
            <a:avLst/>
          </a:prstGeom>
          <a:solidFill>
            <a:srgbClr val="14142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0" algn="l">
              <a:lnSpc>
                <a:spcPct val="150000"/>
              </a:lnSpc>
            </a:pPr>
            <a:endParaRPr lang="en-US" sz="2800" dirty="0"/>
          </a:p>
        </p:txBody>
      </p:sp>
      <p:sp>
        <p:nvSpPr>
          <p:cNvPr id="15" name="Rectangle 14">
            <a:extLst>
              <a:ext uri="{FF2B5EF4-FFF2-40B4-BE49-F238E27FC236}">
                <a16:creationId xmlns:a16="http://schemas.microsoft.com/office/drawing/2014/main" id="{7960A06C-E3F4-450B-AE5F-861491E7D9D5}"/>
              </a:ext>
            </a:extLst>
          </p:cNvPr>
          <p:cNvSpPr/>
          <p:nvPr userDrawn="1"/>
        </p:nvSpPr>
        <p:spPr>
          <a:xfrm>
            <a:off x="6853727" y="0"/>
            <a:ext cx="5338273" cy="6858000"/>
          </a:xfrm>
          <a:prstGeom prst="rect">
            <a:avLst/>
          </a:prstGeom>
          <a:blipFill dpi="0" rotWithShape="1">
            <a:blip r:embed="rId2" cstate="email">
              <a:alphaModFix amt="30000"/>
              <a:extLst>
                <a:ext uri="{28A0092B-C50C-407E-A947-70E740481C1C}">
                  <a14:useLocalDpi xmlns:a14="http://schemas.microsoft.com/office/drawing/2010/main"/>
                </a:ext>
              </a:extLst>
            </a:blip>
            <a:srcRect/>
            <a:stretch>
              <a:fillRect l="118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86988"/>
            <a:ext cx="3657600" cy="365125"/>
          </a:xfrm>
        </p:spPr>
        <p:txBody>
          <a:bodyPr vert="horz" lIns="91440" tIns="45720" rIns="91440" bIns="45720" rtlCol="0" anchor="ctr"/>
          <a:lstStyle>
            <a:lvl1pPr>
              <a:defRPr lang="en-US" sz="1000" baseline="0" smtClean="0">
                <a:solidFill>
                  <a:schemeClr val="accent1"/>
                </a:solidFill>
              </a:defRPr>
            </a:lvl1pPr>
          </a:lstStyle>
          <a:p>
            <a:pPr algn="l" defTabSz="914400"/>
            <a:fld id="{38EA6B26-9CA0-4144-9BE8-9A34F496FA80}" type="slidenum">
              <a:rPr lang="en-US" smtClean="0"/>
              <a:pPr algn="l" defTabSz="914400"/>
              <a:t>‹#›</a:t>
            </a:fld>
            <a:endParaRPr lang="en-US" dirty="0"/>
          </a:p>
        </p:txBody>
      </p:sp>
      <p:sp>
        <p:nvSpPr>
          <p:cNvPr id="16" name="Title 1">
            <a:extLst>
              <a:ext uri="{FF2B5EF4-FFF2-40B4-BE49-F238E27FC236}">
                <a16:creationId xmlns:a16="http://schemas.microsoft.com/office/drawing/2014/main" id="{8405EDEF-DD56-4B75-AFC9-11BC1F8D4F0D}"/>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accent5"/>
                </a:solidFill>
              </a:defRPr>
            </a:lvl1pPr>
          </a:lstStyle>
          <a:p>
            <a:pPr lvl="0" defTabSz="914354"/>
            <a:r>
              <a:rPr lang="en-US" dirty="0"/>
              <a:t>Click to edit text</a:t>
            </a:r>
          </a:p>
        </p:txBody>
      </p:sp>
      <p:sp>
        <p:nvSpPr>
          <p:cNvPr id="17" name="Text Placeholder 16">
            <a:extLst>
              <a:ext uri="{FF2B5EF4-FFF2-40B4-BE49-F238E27FC236}">
                <a16:creationId xmlns:a16="http://schemas.microsoft.com/office/drawing/2014/main" id="{EE843E78-2F4F-4BE4-9114-1DC5BD093E94}"/>
              </a:ext>
            </a:extLst>
          </p:cNvPr>
          <p:cNvSpPr>
            <a:spLocks noGrp="1"/>
          </p:cNvSpPr>
          <p:nvPr>
            <p:ph type="body" sz="quarter" idx="13" hasCustomPrompt="1"/>
          </p:nvPr>
        </p:nvSpPr>
        <p:spPr>
          <a:xfrm>
            <a:off x="0" y="1443868"/>
            <a:ext cx="12192000" cy="4033838"/>
          </a:xfrm>
        </p:spPr>
        <p:txBody>
          <a:bodyPr anchor="ctr"/>
          <a:lstStyle>
            <a:lvl1pPr marL="228600" indent="0">
              <a:lnSpc>
                <a:spcPct val="100000"/>
              </a:lnSpc>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text</a:t>
            </a:r>
          </a:p>
          <a:p>
            <a:pPr lvl="0"/>
            <a:r>
              <a:rPr lang="en-US" dirty="0"/>
              <a:t>Click to edit text</a:t>
            </a:r>
          </a:p>
          <a:p>
            <a:pPr lvl="0"/>
            <a:r>
              <a:rPr lang="en-US" dirty="0"/>
              <a:t>Click to edit text</a:t>
            </a:r>
          </a:p>
        </p:txBody>
      </p:sp>
      <p:pic>
        <p:nvPicPr>
          <p:cNvPr id="9" name="Picture 8">
            <a:extLst>
              <a:ext uri="{FF2B5EF4-FFF2-40B4-BE49-F238E27FC236}">
                <a16:creationId xmlns:a16="http://schemas.microsoft.com/office/drawing/2014/main" id="{3DD2295B-440F-CC47-90F3-A3A1350C99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17936" y="6483096"/>
            <a:ext cx="943226" cy="167496"/>
          </a:xfrm>
          <a:prstGeom prst="rect">
            <a:avLst/>
          </a:prstGeom>
        </p:spPr>
      </p:pic>
    </p:spTree>
    <p:extLst>
      <p:ext uri="{BB962C8B-B14F-4D97-AF65-F5344CB8AC3E}">
        <p14:creationId xmlns:p14="http://schemas.microsoft.com/office/powerpoint/2010/main" val="682794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E56B8-C9C3-DF49-9C39-C232A7BCF5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9DBBE0-6E13-7F4B-A0A7-2B5DA96591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131021-BA80-0746-877B-BBA37555D78F}"/>
              </a:ext>
            </a:extLst>
          </p:cNvPr>
          <p:cNvSpPr>
            <a:spLocks noGrp="1"/>
          </p:cNvSpPr>
          <p:nvPr>
            <p:ph type="dt" sz="half" idx="10"/>
          </p:nvPr>
        </p:nvSpPr>
        <p:spPr/>
        <p:txBody>
          <a:bodyPr/>
          <a:lstStyle/>
          <a:p>
            <a:fld id="{0358F311-58AA-4069-BAD1-59937EB5E2CA}" type="datetime1">
              <a:rPr lang="en-US" smtClean="0"/>
              <a:t>12/17/2020</a:t>
            </a:fld>
            <a:endParaRPr lang="en-US" dirty="0"/>
          </a:p>
        </p:txBody>
      </p:sp>
      <p:sp>
        <p:nvSpPr>
          <p:cNvPr id="5" name="Footer Placeholder 4">
            <a:extLst>
              <a:ext uri="{FF2B5EF4-FFF2-40B4-BE49-F238E27FC236}">
                <a16:creationId xmlns:a16="http://schemas.microsoft.com/office/drawing/2014/main" id="{B479FFDA-4975-EE45-BF1E-F7FABF49C5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E244D1-D347-294C-BFD5-5C2E1E4F73D8}"/>
              </a:ext>
            </a:extLst>
          </p:cNvPr>
          <p:cNvSpPr>
            <a:spLocks noGrp="1"/>
          </p:cNvSpPr>
          <p:nvPr>
            <p:ph type="sldNum" sz="quarter" idx="12"/>
          </p:nvPr>
        </p:nvSpPr>
        <p:spPr/>
        <p:txBody>
          <a:bodyPr/>
          <a:lstStyle/>
          <a:p>
            <a:fld id="{BA907B22-98B6-1D4E-83BE-2AA1766B7011}" type="slidenum">
              <a:rPr lang="en-US" smtClean="0"/>
              <a:t>‹#›</a:t>
            </a:fld>
            <a:endParaRPr lang="en-US" dirty="0"/>
          </a:p>
        </p:txBody>
      </p:sp>
    </p:spTree>
    <p:extLst>
      <p:ext uri="{BB962C8B-B14F-4D97-AF65-F5344CB8AC3E}">
        <p14:creationId xmlns:p14="http://schemas.microsoft.com/office/powerpoint/2010/main" val="17219135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9725C-2CB4-B24A-A5BD-DE93573458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658E94-61EF-FF43-8189-E2EF447A62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871DEA9-C10B-8847-8D61-8E560A9A59B6}"/>
              </a:ext>
            </a:extLst>
          </p:cNvPr>
          <p:cNvSpPr>
            <a:spLocks noGrp="1"/>
          </p:cNvSpPr>
          <p:nvPr>
            <p:ph type="dt" sz="half" idx="10"/>
          </p:nvPr>
        </p:nvSpPr>
        <p:spPr/>
        <p:txBody>
          <a:bodyPr/>
          <a:lstStyle/>
          <a:p>
            <a:fld id="{141A974D-89F9-4FAF-BFE3-41EEF3272F0E}" type="datetime1">
              <a:rPr lang="en-US" smtClean="0"/>
              <a:t>12/17/2020</a:t>
            </a:fld>
            <a:endParaRPr lang="en-US" dirty="0"/>
          </a:p>
        </p:txBody>
      </p:sp>
      <p:sp>
        <p:nvSpPr>
          <p:cNvPr id="5" name="Footer Placeholder 4">
            <a:extLst>
              <a:ext uri="{FF2B5EF4-FFF2-40B4-BE49-F238E27FC236}">
                <a16:creationId xmlns:a16="http://schemas.microsoft.com/office/drawing/2014/main" id="{E3776A01-0D05-604B-9B4D-D7CCD0BDC8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842D4E-D917-9846-BDCB-7485EFA2E1C3}"/>
              </a:ext>
            </a:extLst>
          </p:cNvPr>
          <p:cNvSpPr>
            <a:spLocks noGrp="1"/>
          </p:cNvSpPr>
          <p:nvPr>
            <p:ph type="sldNum" sz="quarter" idx="12"/>
          </p:nvPr>
        </p:nvSpPr>
        <p:spPr/>
        <p:txBody>
          <a:bodyPr/>
          <a:lstStyle/>
          <a:p>
            <a:fld id="{BA907B22-98B6-1D4E-83BE-2AA1766B7011}" type="slidenum">
              <a:rPr lang="en-US" smtClean="0"/>
              <a:t>‹#›</a:t>
            </a:fld>
            <a:endParaRPr lang="en-US" dirty="0"/>
          </a:p>
        </p:txBody>
      </p:sp>
    </p:spTree>
    <p:extLst>
      <p:ext uri="{BB962C8B-B14F-4D97-AF65-F5344CB8AC3E}">
        <p14:creationId xmlns:p14="http://schemas.microsoft.com/office/powerpoint/2010/main" val="17151432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B7424-19E2-2640-8652-0CD3FCFF33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C12A12-5760-C546-AC29-40A010E33A5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7C089C-E55F-B549-8815-766718F5A5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C2B675-7D40-9B46-81F5-B17B08A4921C}"/>
              </a:ext>
            </a:extLst>
          </p:cNvPr>
          <p:cNvSpPr>
            <a:spLocks noGrp="1"/>
          </p:cNvSpPr>
          <p:nvPr>
            <p:ph type="dt" sz="half" idx="10"/>
          </p:nvPr>
        </p:nvSpPr>
        <p:spPr/>
        <p:txBody>
          <a:bodyPr/>
          <a:lstStyle/>
          <a:p>
            <a:fld id="{401C2641-5F32-423C-BC33-76EEE444A4CD}" type="datetime1">
              <a:rPr lang="en-US" smtClean="0"/>
              <a:t>12/17/2020</a:t>
            </a:fld>
            <a:endParaRPr lang="en-US" dirty="0"/>
          </a:p>
        </p:txBody>
      </p:sp>
      <p:sp>
        <p:nvSpPr>
          <p:cNvPr id="6" name="Footer Placeholder 5">
            <a:extLst>
              <a:ext uri="{FF2B5EF4-FFF2-40B4-BE49-F238E27FC236}">
                <a16:creationId xmlns:a16="http://schemas.microsoft.com/office/drawing/2014/main" id="{9697708A-74FC-B049-925B-F19E8912A9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9EB640-5D4B-3E47-A219-404ADBFC738B}"/>
              </a:ext>
            </a:extLst>
          </p:cNvPr>
          <p:cNvSpPr>
            <a:spLocks noGrp="1"/>
          </p:cNvSpPr>
          <p:nvPr>
            <p:ph type="sldNum" sz="quarter" idx="12"/>
          </p:nvPr>
        </p:nvSpPr>
        <p:spPr/>
        <p:txBody>
          <a:bodyPr/>
          <a:lstStyle/>
          <a:p>
            <a:fld id="{BA907B22-98B6-1D4E-83BE-2AA1766B7011}" type="slidenum">
              <a:rPr lang="en-US" smtClean="0"/>
              <a:t>‹#›</a:t>
            </a:fld>
            <a:endParaRPr lang="en-US" dirty="0"/>
          </a:p>
        </p:txBody>
      </p:sp>
    </p:spTree>
    <p:extLst>
      <p:ext uri="{BB962C8B-B14F-4D97-AF65-F5344CB8AC3E}">
        <p14:creationId xmlns:p14="http://schemas.microsoft.com/office/powerpoint/2010/main" val="5489940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9689B-BF41-564D-BA48-157A08835C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A83072-CC83-9B41-9465-ED8258B206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EB3DE01-F4D1-CB44-9554-227297AD47D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C472F8-7CCD-A845-8BA5-13E3FD9226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5417A0-6647-FE4E-8A3E-4F2C06C46BE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6A32A6-1145-9C46-8874-7CC286BA9AEF}"/>
              </a:ext>
            </a:extLst>
          </p:cNvPr>
          <p:cNvSpPr>
            <a:spLocks noGrp="1"/>
          </p:cNvSpPr>
          <p:nvPr>
            <p:ph type="dt" sz="half" idx="10"/>
          </p:nvPr>
        </p:nvSpPr>
        <p:spPr/>
        <p:txBody>
          <a:bodyPr/>
          <a:lstStyle/>
          <a:p>
            <a:fld id="{57FD2BC0-F314-4146-B98D-BBE18D6DEA24}" type="datetime1">
              <a:rPr lang="en-US" smtClean="0"/>
              <a:t>12/17/2020</a:t>
            </a:fld>
            <a:endParaRPr lang="en-US" dirty="0"/>
          </a:p>
        </p:txBody>
      </p:sp>
      <p:sp>
        <p:nvSpPr>
          <p:cNvPr id="8" name="Footer Placeholder 7">
            <a:extLst>
              <a:ext uri="{FF2B5EF4-FFF2-40B4-BE49-F238E27FC236}">
                <a16:creationId xmlns:a16="http://schemas.microsoft.com/office/drawing/2014/main" id="{35D0CA7F-8999-6C46-ADF6-967C3AC3DFB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A458B1E-1030-644D-BFFC-59037BE0BC94}"/>
              </a:ext>
            </a:extLst>
          </p:cNvPr>
          <p:cNvSpPr>
            <a:spLocks noGrp="1"/>
          </p:cNvSpPr>
          <p:nvPr>
            <p:ph type="sldNum" sz="quarter" idx="12"/>
          </p:nvPr>
        </p:nvSpPr>
        <p:spPr/>
        <p:txBody>
          <a:bodyPr/>
          <a:lstStyle/>
          <a:p>
            <a:fld id="{BA907B22-98B6-1D4E-83BE-2AA1766B7011}" type="slidenum">
              <a:rPr lang="en-US" smtClean="0"/>
              <a:t>‹#›</a:t>
            </a:fld>
            <a:endParaRPr lang="en-US" dirty="0"/>
          </a:p>
        </p:txBody>
      </p:sp>
    </p:spTree>
    <p:extLst>
      <p:ext uri="{BB962C8B-B14F-4D97-AF65-F5344CB8AC3E}">
        <p14:creationId xmlns:p14="http://schemas.microsoft.com/office/powerpoint/2010/main" val="42464246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D0B98-7939-4B47-B573-5130EA81A0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8C76C6-E4ED-D14D-BBD7-7655CBA2A52A}"/>
              </a:ext>
            </a:extLst>
          </p:cNvPr>
          <p:cNvSpPr>
            <a:spLocks noGrp="1"/>
          </p:cNvSpPr>
          <p:nvPr>
            <p:ph type="dt" sz="half" idx="10"/>
          </p:nvPr>
        </p:nvSpPr>
        <p:spPr/>
        <p:txBody>
          <a:bodyPr/>
          <a:lstStyle/>
          <a:p>
            <a:fld id="{39324877-8320-48E1-8D6A-8B16397BD5F1}" type="datetime1">
              <a:rPr lang="en-US" smtClean="0"/>
              <a:t>12/17/2020</a:t>
            </a:fld>
            <a:endParaRPr lang="en-US" dirty="0"/>
          </a:p>
        </p:txBody>
      </p:sp>
      <p:sp>
        <p:nvSpPr>
          <p:cNvPr id="4" name="Footer Placeholder 3">
            <a:extLst>
              <a:ext uri="{FF2B5EF4-FFF2-40B4-BE49-F238E27FC236}">
                <a16:creationId xmlns:a16="http://schemas.microsoft.com/office/drawing/2014/main" id="{A77A2649-7A85-2940-9FB7-5DAD86A9CF1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D4D8C7E-D9A6-474D-9384-0BE9AD14D974}"/>
              </a:ext>
            </a:extLst>
          </p:cNvPr>
          <p:cNvSpPr>
            <a:spLocks noGrp="1"/>
          </p:cNvSpPr>
          <p:nvPr>
            <p:ph type="sldNum" sz="quarter" idx="12"/>
          </p:nvPr>
        </p:nvSpPr>
        <p:spPr/>
        <p:txBody>
          <a:bodyPr/>
          <a:lstStyle/>
          <a:p>
            <a:fld id="{BA907B22-98B6-1D4E-83BE-2AA1766B7011}" type="slidenum">
              <a:rPr lang="en-US" smtClean="0"/>
              <a:t>‹#›</a:t>
            </a:fld>
            <a:endParaRPr lang="en-US" dirty="0"/>
          </a:p>
        </p:txBody>
      </p:sp>
    </p:spTree>
    <p:extLst>
      <p:ext uri="{BB962C8B-B14F-4D97-AF65-F5344CB8AC3E}">
        <p14:creationId xmlns:p14="http://schemas.microsoft.com/office/powerpoint/2010/main" val="7257649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EC5072-EC3C-E14C-AC7E-E2C56087888E}"/>
              </a:ext>
            </a:extLst>
          </p:cNvPr>
          <p:cNvSpPr>
            <a:spLocks noGrp="1"/>
          </p:cNvSpPr>
          <p:nvPr>
            <p:ph type="dt" sz="half" idx="10"/>
          </p:nvPr>
        </p:nvSpPr>
        <p:spPr/>
        <p:txBody>
          <a:bodyPr/>
          <a:lstStyle/>
          <a:p>
            <a:fld id="{1C7D3A29-6750-473D-98F5-377442020F83}" type="datetime1">
              <a:rPr lang="en-US" smtClean="0"/>
              <a:t>12/17/2020</a:t>
            </a:fld>
            <a:endParaRPr lang="en-US" dirty="0"/>
          </a:p>
        </p:txBody>
      </p:sp>
      <p:sp>
        <p:nvSpPr>
          <p:cNvPr id="3" name="Footer Placeholder 2">
            <a:extLst>
              <a:ext uri="{FF2B5EF4-FFF2-40B4-BE49-F238E27FC236}">
                <a16:creationId xmlns:a16="http://schemas.microsoft.com/office/drawing/2014/main" id="{4BBFEFF9-67E3-604D-8828-B67ED1B3B10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02C6BA5-BA4A-2145-BF33-4252B4DE57F9}"/>
              </a:ext>
            </a:extLst>
          </p:cNvPr>
          <p:cNvSpPr>
            <a:spLocks noGrp="1"/>
          </p:cNvSpPr>
          <p:nvPr>
            <p:ph type="sldNum" sz="quarter" idx="12"/>
          </p:nvPr>
        </p:nvSpPr>
        <p:spPr/>
        <p:txBody>
          <a:bodyPr/>
          <a:lstStyle/>
          <a:p>
            <a:fld id="{BA907B22-98B6-1D4E-83BE-2AA1766B7011}" type="slidenum">
              <a:rPr lang="en-US" smtClean="0"/>
              <a:t>‹#›</a:t>
            </a:fld>
            <a:endParaRPr lang="en-US" dirty="0"/>
          </a:p>
        </p:txBody>
      </p:sp>
    </p:spTree>
    <p:extLst>
      <p:ext uri="{BB962C8B-B14F-4D97-AF65-F5344CB8AC3E}">
        <p14:creationId xmlns:p14="http://schemas.microsoft.com/office/powerpoint/2010/main" val="779243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536D3-8274-9743-89F6-6AE0385717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0006F5-C02C-534A-B73B-C7D0D83F4E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FB7531-79F0-7D4D-A3D6-C99EEB82D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55D31D-4B5A-1542-920B-9F631E0FDC29}"/>
              </a:ext>
            </a:extLst>
          </p:cNvPr>
          <p:cNvSpPr>
            <a:spLocks noGrp="1"/>
          </p:cNvSpPr>
          <p:nvPr>
            <p:ph type="dt" sz="half" idx="10"/>
          </p:nvPr>
        </p:nvSpPr>
        <p:spPr/>
        <p:txBody>
          <a:bodyPr/>
          <a:lstStyle/>
          <a:p>
            <a:fld id="{177F8B24-F854-4282-BE6C-0C4BA13EAD38}" type="datetime1">
              <a:rPr lang="en-US" smtClean="0"/>
              <a:t>12/17/2020</a:t>
            </a:fld>
            <a:endParaRPr lang="en-US" dirty="0"/>
          </a:p>
        </p:txBody>
      </p:sp>
      <p:sp>
        <p:nvSpPr>
          <p:cNvPr id="6" name="Footer Placeholder 5">
            <a:extLst>
              <a:ext uri="{FF2B5EF4-FFF2-40B4-BE49-F238E27FC236}">
                <a16:creationId xmlns:a16="http://schemas.microsoft.com/office/drawing/2014/main" id="{D3F82915-E16B-BF47-A356-2ABDB9663A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0D520A-DF8E-544D-947B-43E0734D51ED}"/>
              </a:ext>
            </a:extLst>
          </p:cNvPr>
          <p:cNvSpPr>
            <a:spLocks noGrp="1"/>
          </p:cNvSpPr>
          <p:nvPr>
            <p:ph type="sldNum" sz="quarter" idx="12"/>
          </p:nvPr>
        </p:nvSpPr>
        <p:spPr/>
        <p:txBody>
          <a:bodyPr/>
          <a:lstStyle/>
          <a:p>
            <a:fld id="{BA907B22-98B6-1D4E-83BE-2AA1766B7011}" type="slidenum">
              <a:rPr lang="en-US" smtClean="0"/>
              <a:t>‹#›</a:t>
            </a:fld>
            <a:endParaRPr lang="en-US" dirty="0"/>
          </a:p>
        </p:txBody>
      </p:sp>
    </p:spTree>
    <p:extLst>
      <p:ext uri="{BB962C8B-B14F-4D97-AF65-F5344CB8AC3E}">
        <p14:creationId xmlns:p14="http://schemas.microsoft.com/office/powerpoint/2010/main" val="7702368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97D4C-75C4-7149-BB12-3036A843E2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D35F7A-F1C4-614E-BCD0-9FC159062C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C6237C8-8D6A-234D-A8E5-C7CD65CDB8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3F8585-6228-A04B-B9C7-AB33B7F3D2E8}"/>
              </a:ext>
            </a:extLst>
          </p:cNvPr>
          <p:cNvSpPr>
            <a:spLocks noGrp="1"/>
          </p:cNvSpPr>
          <p:nvPr>
            <p:ph type="dt" sz="half" idx="10"/>
          </p:nvPr>
        </p:nvSpPr>
        <p:spPr/>
        <p:txBody>
          <a:bodyPr/>
          <a:lstStyle/>
          <a:p>
            <a:fld id="{7D01289D-6BD7-4CAC-B844-6905AD3BE791}" type="datetime1">
              <a:rPr lang="en-US" smtClean="0"/>
              <a:t>12/17/2020</a:t>
            </a:fld>
            <a:endParaRPr lang="en-US" dirty="0"/>
          </a:p>
        </p:txBody>
      </p:sp>
      <p:sp>
        <p:nvSpPr>
          <p:cNvPr id="6" name="Footer Placeholder 5">
            <a:extLst>
              <a:ext uri="{FF2B5EF4-FFF2-40B4-BE49-F238E27FC236}">
                <a16:creationId xmlns:a16="http://schemas.microsoft.com/office/drawing/2014/main" id="{161A912A-C296-BF4D-ACB4-182694741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9CA7D72-E13E-464E-B92B-076FE36C48F7}"/>
              </a:ext>
            </a:extLst>
          </p:cNvPr>
          <p:cNvSpPr>
            <a:spLocks noGrp="1"/>
          </p:cNvSpPr>
          <p:nvPr>
            <p:ph type="sldNum" sz="quarter" idx="12"/>
          </p:nvPr>
        </p:nvSpPr>
        <p:spPr/>
        <p:txBody>
          <a:bodyPr/>
          <a:lstStyle/>
          <a:p>
            <a:fld id="{BA907B22-98B6-1D4E-83BE-2AA1766B7011}" type="slidenum">
              <a:rPr lang="en-US" smtClean="0"/>
              <a:t>‹#›</a:t>
            </a:fld>
            <a:endParaRPr lang="en-US" dirty="0"/>
          </a:p>
        </p:txBody>
      </p:sp>
    </p:spTree>
    <p:extLst>
      <p:ext uri="{BB962C8B-B14F-4D97-AF65-F5344CB8AC3E}">
        <p14:creationId xmlns:p14="http://schemas.microsoft.com/office/powerpoint/2010/main" val="5327505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31BFA-8E15-6F45-B8C8-EA3401D0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08C895-1609-AA40-9552-62BA39D9CCF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A1D07-9434-5645-811C-6E504CFF0BC3}"/>
              </a:ext>
            </a:extLst>
          </p:cNvPr>
          <p:cNvSpPr>
            <a:spLocks noGrp="1"/>
          </p:cNvSpPr>
          <p:nvPr>
            <p:ph type="dt" sz="half" idx="10"/>
          </p:nvPr>
        </p:nvSpPr>
        <p:spPr/>
        <p:txBody>
          <a:bodyPr/>
          <a:lstStyle/>
          <a:p>
            <a:fld id="{D273953A-784F-4714-BEA3-133E256A1435}" type="datetime1">
              <a:rPr lang="en-US" smtClean="0"/>
              <a:t>12/17/2020</a:t>
            </a:fld>
            <a:endParaRPr lang="en-US" dirty="0"/>
          </a:p>
        </p:txBody>
      </p:sp>
      <p:sp>
        <p:nvSpPr>
          <p:cNvPr id="5" name="Footer Placeholder 4">
            <a:extLst>
              <a:ext uri="{FF2B5EF4-FFF2-40B4-BE49-F238E27FC236}">
                <a16:creationId xmlns:a16="http://schemas.microsoft.com/office/drawing/2014/main" id="{5840E79D-DA41-B345-A8E3-2604045E09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820C6F-0ED0-C947-A82C-2DE77BC33206}"/>
              </a:ext>
            </a:extLst>
          </p:cNvPr>
          <p:cNvSpPr>
            <a:spLocks noGrp="1"/>
          </p:cNvSpPr>
          <p:nvPr>
            <p:ph type="sldNum" sz="quarter" idx="12"/>
          </p:nvPr>
        </p:nvSpPr>
        <p:spPr/>
        <p:txBody>
          <a:bodyPr/>
          <a:lstStyle/>
          <a:p>
            <a:fld id="{BA907B22-98B6-1D4E-83BE-2AA1766B7011}" type="slidenum">
              <a:rPr lang="en-US" smtClean="0"/>
              <a:t>‹#›</a:t>
            </a:fld>
            <a:endParaRPr lang="en-US" dirty="0"/>
          </a:p>
        </p:txBody>
      </p:sp>
    </p:spTree>
    <p:extLst>
      <p:ext uri="{BB962C8B-B14F-4D97-AF65-F5344CB8AC3E}">
        <p14:creationId xmlns:p14="http://schemas.microsoft.com/office/powerpoint/2010/main" val="36767461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A5FF11-8181-E44E-ADF1-02E7CDA6E1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76AF19-CEC4-9A41-9587-107B139E6EB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55367-6E22-6347-B514-04174927A83D}"/>
              </a:ext>
            </a:extLst>
          </p:cNvPr>
          <p:cNvSpPr>
            <a:spLocks noGrp="1"/>
          </p:cNvSpPr>
          <p:nvPr>
            <p:ph type="dt" sz="half" idx="10"/>
          </p:nvPr>
        </p:nvSpPr>
        <p:spPr/>
        <p:txBody>
          <a:bodyPr/>
          <a:lstStyle/>
          <a:p>
            <a:fld id="{50543DD1-6ACA-4828-BD4E-410D12215C27}" type="datetime1">
              <a:rPr lang="en-US" smtClean="0"/>
              <a:t>12/17/2020</a:t>
            </a:fld>
            <a:endParaRPr lang="en-US" dirty="0"/>
          </a:p>
        </p:txBody>
      </p:sp>
      <p:sp>
        <p:nvSpPr>
          <p:cNvPr id="5" name="Footer Placeholder 4">
            <a:extLst>
              <a:ext uri="{FF2B5EF4-FFF2-40B4-BE49-F238E27FC236}">
                <a16:creationId xmlns:a16="http://schemas.microsoft.com/office/drawing/2014/main" id="{392BFEAE-394B-B648-9F6F-E2DC389699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B69952-6327-CB4E-A3D9-F2A1548905C0}"/>
              </a:ext>
            </a:extLst>
          </p:cNvPr>
          <p:cNvSpPr>
            <a:spLocks noGrp="1"/>
          </p:cNvSpPr>
          <p:nvPr>
            <p:ph type="sldNum" sz="quarter" idx="12"/>
          </p:nvPr>
        </p:nvSpPr>
        <p:spPr/>
        <p:txBody>
          <a:bodyPr/>
          <a:lstStyle/>
          <a:p>
            <a:fld id="{BA907B22-98B6-1D4E-83BE-2AA1766B7011}" type="slidenum">
              <a:rPr lang="en-US" smtClean="0"/>
              <a:t>‹#›</a:t>
            </a:fld>
            <a:endParaRPr lang="en-US" dirty="0"/>
          </a:p>
        </p:txBody>
      </p:sp>
    </p:spTree>
    <p:extLst>
      <p:ext uri="{BB962C8B-B14F-4D97-AF65-F5344CB8AC3E}">
        <p14:creationId xmlns:p14="http://schemas.microsoft.com/office/powerpoint/2010/main" val="2103256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_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801ECD4-DC66-4157-B233-7AF39D28C1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
            <a:ext cx="10451505" cy="6859673"/>
          </a:xfrm>
          <a:prstGeom prst="rect">
            <a:avLst/>
          </a:prstGeom>
        </p:spPr>
      </p:pic>
      <p:sp>
        <p:nvSpPr>
          <p:cNvPr id="6" name="Rectangle 5">
            <a:extLst>
              <a:ext uri="{FF2B5EF4-FFF2-40B4-BE49-F238E27FC236}">
                <a16:creationId xmlns:a16="http://schemas.microsoft.com/office/drawing/2014/main" id="{34E3FA55-774F-4C78-8C06-9FF736164303}"/>
              </a:ext>
            </a:extLst>
          </p:cNvPr>
          <p:cNvSpPr/>
          <p:nvPr userDrawn="1"/>
        </p:nvSpPr>
        <p:spPr>
          <a:xfrm>
            <a:off x="0" y="2294164"/>
            <a:ext cx="12192000" cy="2171700"/>
          </a:xfrm>
          <a:prstGeom prst="rect">
            <a:avLst/>
          </a:prstGeom>
          <a:solidFill>
            <a:srgbClr val="B2CBE4">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69B2E9ED-D175-484F-9AA8-B901437F728A}"/>
              </a:ext>
            </a:extLst>
          </p:cNvPr>
          <p:cNvSpPr>
            <a:spLocks noGrp="1"/>
          </p:cNvSpPr>
          <p:nvPr>
            <p:ph type="title" hasCustomPrompt="1"/>
          </p:nvPr>
        </p:nvSpPr>
        <p:spPr>
          <a:xfrm>
            <a:off x="5464641" y="1361476"/>
            <a:ext cx="6371000" cy="2424113"/>
          </a:xfrm>
        </p:spPr>
        <p:txBody>
          <a:bodyPr vert="horz" lIns="45720" tIns="0" rIns="91440" bIns="0" rtlCol="0" anchor="b">
            <a:noAutofit/>
          </a:bodyPr>
          <a:lstStyle>
            <a:lvl1pPr>
              <a:defRPr lang="en-US" sz="4000" dirty="0">
                <a:solidFill>
                  <a:schemeClr val="tx1"/>
                </a:solidFill>
              </a:defRPr>
            </a:lvl1pPr>
          </a:lstStyle>
          <a:p>
            <a:pPr lvl="0" defTabSz="914354"/>
            <a:r>
              <a:rPr lang="en-US" dirty="0"/>
              <a:t>Click to edit master title style</a:t>
            </a:r>
          </a:p>
        </p:txBody>
      </p:sp>
      <p:sp>
        <p:nvSpPr>
          <p:cNvPr id="11" name="Text Placeholder 2">
            <a:extLst>
              <a:ext uri="{FF2B5EF4-FFF2-40B4-BE49-F238E27FC236}">
                <a16:creationId xmlns:a16="http://schemas.microsoft.com/office/drawing/2014/main" id="{CEC3C06C-B8B3-41A0-8F62-FF169EE0450E}"/>
              </a:ext>
            </a:extLst>
          </p:cNvPr>
          <p:cNvSpPr>
            <a:spLocks noGrp="1"/>
          </p:cNvSpPr>
          <p:nvPr>
            <p:ph type="body" idx="13" hasCustomPrompt="1"/>
          </p:nvPr>
        </p:nvSpPr>
        <p:spPr>
          <a:xfrm>
            <a:off x="5464641" y="3796631"/>
            <a:ext cx="6371000" cy="428057"/>
          </a:xfrm>
        </p:spPr>
        <p:txBody>
          <a:bodyPr anchor="t">
            <a:normAutofit/>
          </a:bodyPr>
          <a:lstStyle>
            <a:lvl1pPr marL="0" indent="0">
              <a:buNone/>
              <a:defRPr sz="20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pic>
        <p:nvPicPr>
          <p:cNvPr id="8" name="Picture 7">
            <a:extLst>
              <a:ext uri="{FF2B5EF4-FFF2-40B4-BE49-F238E27FC236}">
                <a16:creationId xmlns:a16="http://schemas.microsoft.com/office/drawing/2014/main" id="{7427DDEC-70D6-684F-A4BD-2286571ECA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17936" y="6483096"/>
            <a:ext cx="943226" cy="167496"/>
          </a:xfrm>
          <a:prstGeom prst="rect">
            <a:avLst/>
          </a:prstGeom>
        </p:spPr>
      </p:pic>
    </p:spTree>
    <p:extLst>
      <p:ext uri="{BB962C8B-B14F-4D97-AF65-F5344CB8AC3E}">
        <p14:creationId xmlns:p14="http://schemas.microsoft.com/office/powerpoint/2010/main" val="3324190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Blank_Ligh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accent5"/>
                </a:solidFill>
              </a:defRPr>
            </a:lvl1pPr>
          </a:lstStyle>
          <a:p>
            <a:pPr lvl="0" defTabSz="914354"/>
            <a:r>
              <a:rPr lang="en-US" dirty="0"/>
              <a:t>Click to edit master title style</a:t>
            </a:r>
          </a:p>
        </p:txBody>
      </p:sp>
      <p:sp>
        <p:nvSpPr>
          <p:cNvPr id="11" name="Content Placeholder 2">
            <a:extLst>
              <a:ext uri="{FF2B5EF4-FFF2-40B4-BE49-F238E27FC236}">
                <a16:creationId xmlns:a16="http://schemas.microsoft.com/office/drawing/2014/main" id="{E943C909-CB83-4B2C-9021-DDF70A9D7542}"/>
              </a:ext>
            </a:extLst>
          </p:cNvPr>
          <p:cNvSpPr>
            <a:spLocks noGrp="1"/>
          </p:cNvSpPr>
          <p:nvPr>
            <p:ph idx="1"/>
          </p:nvPr>
        </p:nvSpPr>
        <p:spPr>
          <a:xfrm>
            <a:off x="275780" y="1574281"/>
            <a:ext cx="11513355" cy="4602687"/>
          </a:xfrm>
        </p:spPr>
        <p:txBody>
          <a:bodyPr>
            <a:normAutofit/>
          </a:bodyPr>
          <a:lstStyle>
            <a:lvl1pPr>
              <a:defRPr sz="2600">
                <a:solidFill>
                  <a:schemeClr val="tx1">
                    <a:lumMod val="90000"/>
                    <a:lumOff val="10000"/>
                  </a:schemeClr>
                </a:solidFill>
              </a:defRPr>
            </a:lvl1pPr>
            <a:lvl2pPr>
              <a:defRPr sz="2400">
                <a:solidFill>
                  <a:schemeClr val="tx1">
                    <a:lumMod val="90000"/>
                    <a:lumOff val="10000"/>
                  </a:schemeClr>
                </a:solidFill>
              </a:defRPr>
            </a:lvl2pPr>
            <a:lvl3pPr>
              <a:defRPr sz="2000">
                <a:solidFill>
                  <a:schemeClr val="tx1">
                    <a:lumMod val="90000"/>
                    <a:lumOff val="10000"/>
                  </a:schemeClr>
                </a:solidFill>
              </a:defRPr>
            </a:lvl3pPr>
            <a:lvl4pPr>
              <a:defRPr sz="1800">
                <a:solidFill>
                  <a:schemeClr val="tx1">
                    <a:lumMod val="90000"/>
                    <a:lumOff val="10000"/>
                  </a:schemeClr>
                </a:solidFill>
              </a:defRPr>
            </a:lvl4pPr>
            <a:lvl5pPr>
              <a:defRPr sz="1600">
                <a:solidFill>
                  <a:schemeClr val="tx1">
                    <a:lumMod val="90000"/>
                    <a:lumOff val="10000"/>
                  </a:schemeClr>
                </a:solidFill>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Sixth level</a:t>
            </a:r>
          </a:p>
          <a:p>
            <a:pPr lvl="5"/>
            <a:endParaRPr lang="en-US" dirty="0"/>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86988"/>
            <a:ext cx="3657600" cy="365125"/>
          </a:xfrm>
        </p:spPr>
        <p:txBody>
          <a:bodyPr vert="horz" lIns="91440" tIns="45720" rIns="91440" bIns="45720" rtlCol="0" anchor="ctr"/>
          <a:lstStyle>
            <a:lvl1pPr>
              <a:defRPr lang="en-US" sz="1000" baseline="0" smtClean="0">
                <a:solidFill>
                  <a:schemeClr val="accent1"/>
                </a:solidFill>
              </a:defRPr>
            </a:lvl1pPr>
          </a:lstStyle>
          <a:p>
            <a:pPr algn="l" defTabSz="914400"/>
            <a:fld id="{38EA6B26-9CA0-4144-9BE8-9A34F496FA80}" type="slidenum">
              <a:rPr lang="en-US" smtClean="0"/>
              <a:pPr algn="l" defTabSz="914400"/>
              <a:t>‹#›</a:t>
            </a:fld>
            <a:endParaRPr lang="en-US" dirty="0"/>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75780" y="981260"/>
            <a:ext cx="11513355" cy="428057"/>
          </a:xfrm>
        </p:spPr>
        <p:txBody>
          <a:bodyPr anchor="t">
            <a:normAutofit/>
          </a:bodyPr>
          <a:lstStyle>
            <a:lvl1pPr marL="0" indent="0">
              <a:buNone/>
              <a:defRPr sz="2000" b="0">
                <a:solidFill>
                  <a:schemeClr val="tx1">
                    <a:lumMod val="90000"/>
                    <a:lumOff val="1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pic>
        <p:nvPicPr>
          <p:cNvPr id="7" name="Picture 6">
            <a:extLst>
              <a:ext uri="{FF2B5EF4-FFF2-40B4-BE49-F238E27FC236}">
                <a16:creationId xmlns:a16="http://schemas.microsoft.com/office/drawing/2014/main" id="{C79A8A62-2610-2046-AF31-CC805F3543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17936" y="6483096"/>
            <a:ext cx="943226" cy="167496"/>
          </a:xfrm>
          <a:prstGeom prst="rect">
            <a:avLst/>
          </a:prstGeom>
        </p:spPr>
      </p:pic>
    </p:spTree>
    <p:extLst>
      <p:ext uri="{BB962C8B-B14F-4D97-AF65-F5344CB8AC3E}">
        <p14:creationId xmlns:p14="http://schemas.microsoft.com/office/powerpoint/2010/main" val="1167536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Blank_Light_Small Glyph Bottom">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accent5"/>
                </a:solidFill>
              </a:defRPr>
            </a:lvl1pPr>
          </a:lstStyle>
          <a:p>
            <a:pPr lvl="0" defTabSz="914354"/>
            <a:r>
              <a:rPr lang="en-US" dirty="0"/>
              <a:t>Click to edit master title style</a:t>
            </a:r>
          </a:p>
        </p:txBody>
      </p:sp>
      <p:sp>
        <p:nvSpPr>
          <p:cNvPr id="11" name="Content Placeholder 2">
            <a:extLst>
              <a:ext uri="{FF2B5EF4-FFF2-40B4-BE49-F238E27FC236}">
                <a16:creationId xmlns:a16="http://schemas.microsoft.com/office/drawing/2014/main" id="{E943C909-CB83-4B2C-9021-DDF70A9D7542}"/>
              </a:ext>
            </a:extLst>
          </p:cNvPr>
          <p:cNvSpPr>
            <a:spLocks noGrp="1"/>
          </p:cNvSpPr>
          <p:nvPr>
            <p:ph idx="1"/>
          </p:nvPr>
        </p:nvSpPr>
        <p:spPr>
          <a:xfrm>
            <a:off x="347807" y="1549343"/>
            <a:ext cx="11513355" cy="4602687"/>
          </a:xfrm>
        </p:spPr>
        <p:txBody>
          <a:bodyPr>
            <a:normAutofit/>
          </a:bodyPr>
          <a:lstStyle>
            <a:lvl1pPr>
              <a:defRPr sz="2600">
                <a:solidFill>
                  <a:schemeClr val="tx1">
                    <a:lumMod val="90000"/>
                    <a:lumOff val="10000"/>
                  </a:schemeClr>
                </a:solidFill>
              </a:defRPr>
            </a:lvl1pPr>
            <a:lvl2pPr>
              <a:defRPr sz="2400">
                <a:solidFill>
                  <a:schemeClr val="tx1">
                    <a:lumMod val="90000"/>
                    <a:lumOff val="10000"/>
                  </a:schemeClr>
                </a:solidFill>
              </a:defRPr>
            </a:lvl2pPr>
            <a:lvl3pPr>
              <a:defRPr sz="2000">
                <a:solidFill>
                  <a:schemeClr val="tx1">
                    <a:lumMod val="90000"/>
                    <a:lumOff val="10000"/>
                  </a:schemeClr>
                </a:solidFill>
              </a:defRPr>
            </a:lvl3pPr>
            <a:lvl4pPr>
              <a:defRPr sz="1800">
                <a:solidFill>
                  <a:schemeClr val="tx1">
                    <a:lumMod val="90000"/>
                    <a:lumOff val="10000"/>
                  </a:schemeClr>
                </a:solidFill>
              </a:defRPr>
            </a:lvl4pPr>
            <a:lvl5pPr>
              <a:defRPr sz="1600">
                <a:solidFill>
                  <a:schemeClr val="tx1">
                    <a:lumMod val="90000"/>
                    <a:lumOff val="10000"/>
                  </a:schemeClr>
                </a:solidFill>
              </a:defRPr>
            </a:lvl5pPr>
            <a:lvl6pPr marL="22860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400"/>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Sixth level</a:t>
            </a:r>
          </a:p>
          <a:p>
            <a:pPr lvl="5"/>
            <a:endParaRPr lang="en-US" dirty="0"/>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86988"/>
            <a:ext cx="3657600" cy="365125"/>
          </a:xfrm>
        </p:spPr>
        <p:txBody>
          <a:bodyPr vert="horz" lIns="91440" tIns="45720" rIns="91440" bIns="45720" rtlCol="0" anchor="ctr"/>
          <a:lstStyle>
            <a:lvl1pPr>
              <a:defRPr lang="en-US" sz="1000" baseline="0" smtClean="0">
                <a:solidFill>
                  <a:schemeClr val="accent1"/>
                </a:solidFill>
              </a:defRPr>
            </a:lvl1pPr>
          </a:lstStyle>
          <a:p>
            <a:pPr algn="l" defTabSz="914400"/>
            <a:fld id="{38EA6B26-9CA0-4144-9BE8-9A34F496FA80}" type="slidenum">
              <a:rPr lang="en-US" smtClean="0"/>
              <a:pPr algn="l" defTabSz="914400"/>
              <a:t>‹#›</a:t>
            </a:fld>
            <a:endParaRPr lang="en-US" dirty="0"/>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75780" y="981260"/>
            <a:ext cx="11513355" cy="428057"/>
          </a:xfrm>
        </p:spPr>
        <p:txBody>
          <a:bodyPr anchor="t">
            <a:normAutofit/>
          </a:bodyPr>
          <a:lstStyle>
            <a:lvl1pPr marL="0" indent="0">
              <a:buNone/>
              <a:defRPr sz="2000" b="0">
                <a:solidFill>
                  <a:schemeClr val="tx1">
                    <a:lumMod val="90000"/>
                    <a:lumOff val="1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9" name="Rectangle 8">
            <a:extLst>
              <a:ext uri="{FF2B5EF4-FFF2-40B4-BE49-F238E27FC236}">
                <a16:creationId xmlns:a16="http://schemas.microsoft.com/office/drawing/2014/main" id="{D03FC826-221C-48E1-BEA3-AA1743CF804B}"/>
              </a:ext>
            </a:extLst>
          </p:cNvPr>
          <p:cNvSpPr/>
          <p:nvPr userDrawn="1"/>
        </p:nvSpPr>
        <p:spPr>
          <a:xfrm>
            <a:off x="8944495" y="5320145"/>
            <a:ext cx="3247505" cy="1531968"/>
          </a:xfrm>
          <a:prstGeom prst="rect">
            <a:avLst/>
          </a:prstGeom>
          <a:blipFill dpi="0" rotWithShape="1">
            <a:blip r:embed="rId2" cstate="email">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2AF430B3-D517-2640-8A79-6F405B6535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17936" y="6483096"/>
            <a:ext cx="943226" cy="167496"/>
          </a:xfrm>
          <a:prstGeom prst="rect">
            <a:avLst/>
          </a:prstGeom>
        </p:spPr>
      </p:pic>
    </p:spTree>
    <p:extLst>
      <p:ext uri="{BB962C8B-B14F-4D97-AF65-F5344CB8AC3E}">
        <p14:creationId xmlns:p14="http://schemas.microsoft.com/office/powerpoint/2010/main" val="1984746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 Blank_Light_Small Glyph Top">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accent5"/>
                </a:solidFill>
              </a:defRPr>
            </a:lvl1pPr>
          </a:lstStyle>
          <a:p>
            <a:pPr lvl="0" defTabSz="914354"/>
            <a:r>
              <a:rPr lang="en-US" dirty="0"/>
              <a:t>Click to edit master title style</a:t>
            </a:r>
          </a:p>
        </p:txBody>
      </p:sp>
      <p:sp>
        <p:nvSpPr>
          <p:cNvPr id="11" name="Content Placeholder 2">
            <a:extLst>
              <a:ext uri="{FF2B5EF4-FFF2-40B4-BE49-F238E27FC236}">
                <a16:creationId xmlns:a16="http://schemas.microsoft.com/office/drawing/2014/main" id="{E943C909-CB83-4B2C-9021-DDF70A9D7542}"/>
              </a:ext>
            </a:extLst>
          </p:cNvPr>
          <p:cNvSpPr>
            <a:spLocks noGrp="1"/>
          </p:cNvSpPr>
          <p:nvPr>
            <p:ph idx="1"/>
          </p:nvPr>
        </p:nvSpPr>
        <p:spPr>
          <a:xfrm>
            <a:off x="275780" y="1574281"/>
            <a:ext cx="11513355" cy="4602687"/>
          </a:xfrm>
        </p:spPr>
        <p:txBody>
          <a:bodyPr>
            <a:normAutofit/>
          </a:bodyPr>
          <a:lstStyle>
            <a:lvl1pPr>
              <a:defRPr sz="2600">
                <a:solidFill>
                  <a:schemeClr val="tx1">
                    <a:lumMod val="90000"/>
                    <a:lumOff val="10000"/>
                  </a:schemeClr>
                </a:solidFill>
              </a:defRPr>
            </a:lvl1pPr>
            <a:lvl2pPr>
              <a:defRPr sz="2400">
                <a:solidFill>
                  <a:schemeClr val="tx1">
                    <a:lumMod val="90000"/>
                    <a:lumOff val="10000"/>
                  </a:schemeClr>
                </a:solidFill>
              </a:defRPr>
            </a:lvl2pPr>
            <a:lvl3pPr>
              <a:defRPr sz="2000">
                <a:solidFill>
                  <a:schemeClr val="tx1">
                    <a:lumMod val="90000"/>
                    <a:lumOff val="10000"/>
                  </a:schemeClr>
                </a:solidFill>
              </a:defRPr>
            </a:lvl3pPr>
            <a:lvl4pPr>
              <a:defRPr sz="1800">
                <a:solidFill>
                  <a:schemeClr val="tx1">
                    <a:lumMod val="90000"/>
                    <a:lumOff val="10000"/>
                  </a:schemeClr>
                </a:solidFill>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tx1">
                    <a:lumMod val="90000"/>
                    <a:lumOff val="10000"/>
                  </a:schemeClr>
                </a:solidFill>
              </a:defRPr>
            </a:lvl5pPr>
            <a:lvl6pPr>
              <a:defRPr sz="1400"/>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Sixth level</a:t>
            </a:r>
          </a:p>
          <a:p>
            <a:pPr lvl="4"/>
            <a:endParaRPr lang="en-US" dirty="0"/>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86988"/>
            <a:ext cx="3657600" cy="365125"/>
          </a:xfrm>
        </p:spPr>
        <p:txBody>
          <a:bodyPr vert="horz" lIns="91440" tIns="45720" rIns="91440" bIns="45720" rtlCol="0" anchor="ctr"/>
          <a:lstStyle>
            <a:lvl1pPr>
              <a:defRPr lang="en-US" sz="1000" baseline="0" smtClean="0">
                <a:solidFill>
                  <a:schemeClr val="accent1"/>
                </a:solidFill>
              </a:defRPr>
            </a:lvl1pPr>
          </a:lstStyle>
          <a:p>
            <a:pPr algn="l" defTabSz="914400"/>
            <a:fld id="{38EA6B26-9CA0-4144-9BE8-9A34F496FA80}" type="slidenum">
              <a:rPr lang="en-US" smtClean="0"/>
              <a:pPr algn="l" defTabSz="914400"/>
              <a:t>‹#›</a:t>
            </a:fld>
            <a:endParaRPr lang="en-US" dirty="0"/>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75780" y="981260"/>
            <a:ext cx="11513355" cy="428057"/>
          </a:xfrm>
        </p:spPr>
        <p:txBody>
          <a:bodyPr anchor="t">
            <a:normAutofit/>
          </a:bodyPr>
          <a:lstStyle>
            <a:lvl1pPr marL="0" indent="0">
              <a:buNone/>
              <a:defRPr sz="2000" b="0">
                <a:solidFill>
                  <a:schemeClr val="tx1">
                    <a:lumMod val="90000"/>
                    <a:lumOff val="1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14" name="Rectangle 13">
            <a:extLst>
              <a:ext uri="{FF2B5EF4-FFF2-40B4-BE49-F238E27FC236}">
                <a16:creationId xmlns:a16="http://schemas.microsoft.com/office/drawing/2014/main" id="{316876DA-7A1B-4758-B479-18C26ECD289C}"/>
              </a:ext>
            </a:extLst>
          </p:cNvPr>
          <p:cNvSpPr/>
          <p:nvPr userDrawn="1"/>
        </p:nvSpPr>
        <p:spPr>
          <a:xfrm>
            <a:off x="5440941" y="0"/>
            <a:ext cx="6751060" cy="1491792"/>
          </a:xfrm>
          <a:prstGeom prst="rect">
            <a:avLst/>
          </a:prstGeom>
          <a:blipFill dpi="0" rotWithShape="1">
            <a:blip r:embed="rId2" cstate="email">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DF60904A-0B13-A24C-9916-6169A6E6DB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17936" y="6483096"/>
            <a:ext cx="943226" cy="167496"/>
          </a:xfrm>
          <a:prstGeom prst="rect">
            <a:avLst/>
          </a:prstGeom>
        </p:spPr>
      </p:pic>
    </p:spTree>
    <p:extLst>
      <p:ext uri="{BB962C8B-B14F-4D97-AF65-F5344CB8AC3E}">
        <p14:creationId xmlns:p14="http://schemas.microsoft.com/office/powerpoint/2010/main" val="426873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A46494-8375-4FC3-905F-A80713674320}" type="datetime1">
              <a:rPr lang="en-US" smtClean="0"/>
              <a:t>12/17/2020</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2C6E0-04C8-4037-B2ED-B11B4CC9C90D}" type="slidenum">
              <a:rPr lang="en-US" smtClean="0"/>
              <a:t>‹#›</a:t>
            </a:fld>
            <a:endParaRPr lang="en-US" dirty="0"/>
          </a:p>
        </p:txBody>
      </p:sp>
    </p:spTree>
    <p:extLst>
      <p:ext uri="{BB962C8B-B14F-4D97-AF65-F5344CB8AC3E}">
        <p14:creationId xmlns:p14="http://schemas.microsoft.com/office/powerpoint/2010/main" val="2071815786"/>
      </p:ext>
    </p:extLst>
  </p:cSld>
  <p:clrMap bg1="lt1" tx1="dk1" bg2="lt2" tx2="dk2" accent1="accent1" accent2="accent2" accent3="accent3" accent4="accent4" accent5="accent5" accent6="accent6" hlink="hlink" folHlink="folHlink"/>
  <p:sldLayoutIdLst>
    <p:sldLayoutId id="2147483661" r:id="rId1"/>
    <p:sldLayoutId id="2147483719" r:id="rId2"/>
    <p:sldLayoutId id="2147483691" r:id="rId3"/>
    <p:sldLayoutId id="2147483724" r:id="rId4"/>
    <p:sldLayoutId id="2147483728" r:id="rId5"/>
    <p:sldLayoutId id="2147483710" r:id="rId6"/>
    <p:sldLayoutId id="2147483726" r:id="rId7"/>
    <p:sldLayoutId id="2147483733" r:id="rId8"/>
    <p:sldLayoutId id="2147483734" r:id="rId9"/>
    <p:sldLayoutId id="2147483732" r:id="rId10"/>
    <p:sldLayoutId id="2147483706" r:id="rId11"/>
    <p:sldLayoutId id="2147483692" r:id="rId12"/>
    <p:sldLayoutId id="2147483694" r:id="rId13"/>
    <p:sldLayoutId id="2147483729" r:id="rId14"/>
    <p:sldLayoutId id="2147483730" r:id="rId15"/>
    <p:sldLayoutId id="2147483683" r:id="rId16"/>
    <p:sldLayoutId id="2147483705" r:id="rId17"/>
    <p:sldLayoutId id="2147483725" r:id="rId18"/>
    <p:sldLayoutId id="2147483714" r:id="rId19"/>
    <p:sldLayoutId id="2147483735"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C5BFAC-9EC3-42DD-9DCC-9D39E493E9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6C7C41-5895-486A-AD94-93B397A053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0D181-D043-4F61-8D78-49D9B515C7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77BA1-D154-424A-8CC6-CBEE4ED5B55F}" type="datetime1">
              <a:rPr lang="en-US" smtClean="0"/>
              <a:t>12/17/2020</a:t>
            </a:fld>
            <a:endParaRPr lang="en-US" dirty="0"/>
          </a:p>
        </p:txBody>
      </p:sp>
      <p:sp>
        <p:nvSpPr>
          <p:cNvPr id="5" name="Footer Placeholder 4">
            <a:extLst>
              <a:ext uri="{FF2B5EF4-FFF2-40B4-BE49-F238E27FC236}">
                <a16:creationId xmlns:a16="http://schemas.microsoft.com/office/drawing/2014/main" id="{6DD13815-3DF2-4858-A24D-01A41816AE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4F30CFA-FCC0-417C-97FD-95B8945D3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7EBF4-3ACF-463E-98AA-EA5138F3F215}" type="slidenum">
              <a:rPr lang="en-US" smtClean="0"/>
              <a:t>‹#›</a:t>
            </a:fld>
            <a:endParaRPr lang="en-US" dirty="0"/>
          </a:p>
        </p:txBody>
      </p:sp>
    </p:spTree>
    <p:extLst>
      <p:ext uri="{BB962C8B-B14F-4D97-AF65-F5344CB8AC3E}">
        <p14:creationId xmlns:p14="http://schemas.microsoft.com/office/powerpoint/2010/main" val="24335848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ED45CE-F6C4-43EB-BC70-1CB2B268FAB4}" type="datetime1">
              <a:rPr lang="en-US" smtClean="0"/>
              <a:t>12/17/2020</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2C6E0-04C8-4037-B2ED-B11B4CC9C90D}" type="slidenum">
              <a:rPr lang="en-US" smtClean="0"/>
              <a:t>‹#›</a:t>
            </a:fld>
            <a:endParaRPr lang="en-US" dirty="0"/>
          </a:p>
        </p:txBody>
      </p:sp>
    </p:spTree>
    <p:extLst>
      <p:ext uri="{BB962C8B-B14F-4D97-AF65-F5344CB8AC3E}">
        <p14:creationId xmlns:p14="http://schemas.microsoft.com/office/powerpoint/2010/main" val="422996149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9CA88F-E624-B446-A4C1-88C32AEE6C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740017-FE87-8A4A-8805-9E12E269C4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79BAC7-D53C-C843-ABAB-875D374EC3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34BD3-43DD-4DA7-B55B-9736E7F98AE9}" type="datetime1">
              <a:rPr lang="en-US" smtClean="0"/>
              <a:t>12/17/2020</a:t>
            </a:fld>
            <a:endParaRPr lang="en-US" dirty="0"/>
          </a:p>
        </p:txBody>
      </p:sp>
      <p:sp>
        <p:nvSpPr>
          <p:cNvPr id="5" name="Footer Placeholder 4">
            <a:extLst>
              <a:ext uri="{FF2B5EF4-FFF2-40B4-BE49-F238E27FC236}">
                <a16:creationId xmlns:a16="http://schemas.microsoft.com/office/drawing/2014/main" id="{1E492EA6-625A-5140-9A71-B50480EE2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7DC6C18-0E13-3148-BEE4-D4063C77E4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07B22-98B6-1D4E-83BE-2AA1766B7011}" type="slidenum">
              <a:rPr lang="en-US" smtClean="0"/>
              <a:t>‹#›</a:t>
            </a:fld>
            <a:endParaRPr lang="en-US" dirty="0"/>
          </a:p>
        </p:txBody>
      </p:sp>
    </p:spTree>
    <p:extLst>
      <p:ext uri="{BB962C8B-B14F-4D97-AF65-F5344CB8AC3E}">
        <p14:creationId xmlns:p14="http://schemas.microsoft.com/office/powerpoint/2010/main" val="278563379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51.xml"/><Relationship Id="rId5" Type="http://schemas.openxmlformats.org/officeDocument/2006/relationships/comments" Target="../comments/comment3.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51.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54.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54.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54.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54.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54.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51.xml"/><Relationship Id="rId4" Type="http://schemas.openxmlformats.org/officeDocument/2006/relationships/chart" Target="../charts/char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openxmlformats.org/officeDocument/2006/relationships/comments" Target="../comments/comment4.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37.png"/><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princegeorgescountymd.gov/2623/Hazard-Mitigation-Plan"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hyperlink" Target="https://coast.noaa.gov/floodexposure/#-8533666,4664882,12z/eyJiIjoiaW1hZ2VyeSIsImgiOiJoYXphcmRDb21wb3NpdGV8MXwiLCJ0IjoiZWxkZXJseXwxIn0="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comments" Target="../comments/comment8.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7.xml"/><Relationship Id="rId4" Type="http://schemas.openxmlformats.org/officeDocument/2006/relationships/image" Target="../media/image49.jp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48.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49.jpg"/><Relationship Id="rId9" Type="http://schemas.openxmlformats.org/officeDocument/2006/relationships/image" Target="../media/image5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hyperlink" Target="https://ggwash.org/view/67566/prince-georges-county-demographics-vary-a-lot-by-region"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7.xml"/><Relationship Id="rId5" Type="http://schemas.openxmlformats.org/officeDocument/2006/relationships/image" Target="../media/image63.png"/><Relationship Id="rId4" Type="http://schemas.openxmlformats.org/officeDocument/2006/relationships/hyperlink" Target="https://ggwash.org/view/67566/prince-georges-county-demographics-vary-a-lot-by-region" TargetMode="External"/></Relationships>
</file>

<file path=ppt/slides/_rels/slide55.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27.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comments" Target="../comments/comment10.xml"/><Relationship Id="rId2" Type="http://schemas.openxmlformats.org/officeDocument/2006/relationships/notesSlide" Target="../notesSlides/notesSlide28.xml"/><Relationship Id="rId1" Type="http://schemas.openxmlformats.org/officeDocument/2006/relationships/slideLayout" Target="../slideLayouts/slideLayout27.xml"/><Relationship Id="rId6" Type="http://schemas.openxmlformats.org/officeDocument/2006/relationships/image" Target="../media/image48.png"/><Relationship Id="rId5" Type="http://schemas.openxmlformats.org/officeDocument/2006/relationships/image" Target="../media/image68.png"/><Relationship Id="rId4" Type="http://schemas.openxmlformats.org/officeDocument/2006/relationships/image" Target="../media/image6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E578E2-A53D-4643-81A6-092D529141E5}"/>
              </a:ext>
            </a:extLst>
          </p:cNvPr>
          <p:cNvSpPr>
            <a:spLocks noGrp="1"/>
          </p:cNvSpPr>
          <p:nvPr>
            <p:ph type="body" sz="quarter" idx="10"/>
          </p:nvPr>
        </p:nvSpPr>
        <p:spPr/>
        <p:txBody>
          <a:bodyPr/>
          <a:lstStyle/>
          <a:p>
            <a:r>
              <a:rPr lang="en-US" dirty="0"/>
              <a:t>December Climate Action Commission Meeting</a:t>
            </a:r>
          </a:p>
        </p:txBody>
      </p:sp>
      <p:sp>
        <p:nvSpPr>
          <p:cNvPr id="3" name="Title 2">
            <a:extLst>
              <a:ext uri="{FF2B5EF4-FFF2-40B4-BE49-F238E27FC236}">
                <a16:creationId xmlns:a16="http://schemas.microsoft.com/office/drawing/2014/main" id="{775A1529-57E0-4533-B5EE-A2DAF17C9E94}"/>
              </a:ext>
            </a:extLst>
          </p:cNvPr>
          <p:cNvSpPr>
            <a:spLocks noGrp="1"/>
          </p:cNvSpPr>
          <p:nvPr>
            <p:ph type="ctrTitle"/>
          </p:nvPr>
        </p:nvSpPr>
        <p:spPr/>
        <p:txBody>
          <a:bodyPr/>
          <a:lstStyle/>
          <a:p>
            <a:r>
              <a:rPr lang="en-US" dirty="0"/>
              <a:t>Prince George’s County Climate Action Plan</a:t>
            </a:r>
          </a:p>
        </p:txBody>
      </p:sp>
      <p:sp>
        <p:nvSpPr>
          <p:cNvPr id="4" name="Subtitle 3">
            <a:extLst>
              <a:ext uri="{FF2B5EF4-FFF2-40B4-BE49-F238E27FC236}">
                <a16:creationId xmlns:a16="http://schemas.microsoft.com/office/drawing/2014/main" id="{73E12D8F-0091-4006-9BFF-32AD86DA5810}"/>
              </a:ext>
            </a:extLst>
          </p:cNvPr>
          <p:cNvSpPr>
            <a:spLocks noGrp="1"/>
          </p:cNvSpPr>
          <p:nvPr>
            <p:ph type="subTitle" idx="1"/>
          </p:nvPr>
        </p:nvSpPr>
        <p:spPr/>
        <p:txBody>
          <a:bodyPr/>
          <a:lstStyle/>
          <a:p>
            <a:r>
              <a:rPr lang="en-US" dirty="0"/>
              <a:t>December 18, 2020</a:t>
            </a:r>
          </a:p>
        </p:txBody>
      </p:sp>
    </p:spTree>
    <p:extLst>
      <p:ext uri="{BB962C8B-B14F-4D97-AF65-F5344CB8AC3E}">
        <p14:creationId xmlns:p14="http://schemas.microsoft.com/office/powerpoint/2010/main" val="2539723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204C3-FC4F-4FFA-ACC7-BB3D412E1479}"/>
              </a:ext>
            </a:extLst>
          </p:cNvPr>
          <p:cNvSpPr>
            <a:spLocks noGrp="1"/>
          </p:cNvSpPr>
          <p:nvPr>
            <p:ph type="title"/>
          </p:nvPr>
        </p:nvSpPr>
        <p:spPr>
          <a:xfrm>
            <a:off x="275772" y="247306"/>
            <a:ext cx="8635016" cy="725118"/>
          </a:xfrm>
        </p:spPr>
        <p:txBody>
          <a:bodyPr/>
          <a:lstStyle/>
          <a:p>
            <a:r>
              <a:rPr lang="en-US" dirty="0"/>
              <a:t>Establishing Guiding Principles</a:t>
            </a:r>
          </a:p>
        </p:txBody>
      </p:sp>
      <p:sp>
        <p:nvSpPr>
          <p:cNvPr id="3" name="Content Placeholder 2">
            <a:extLst>
              <a:ext uri="{FF2B5EF4-FFF2-40B4-BE49-F238E27FC236}">
                <a16:creationId xmlns:a16="http://schemas.microsoft.com/office/drawing/2014/main" id="{5CFA1363-AB1C-41D3-B062-DCC5541A8751}"/>
              </a:ext>
            </a:extLst>
          </p:cNvPr>
          <p:cNvSpPr>
            <a:spLocks noGrp="1"/>
          </p:cNvSpPr>
          <p:nvPr>
            <p:ph idx="1"/>
          </p:nvPr>
        </p:nvSpPr>
        <p:spPr>
          <a:xfrm>
            <a:off x="498929" y="1127656"/>
            <a:ext cx="9710078" cy="4602687"/>
          </a:xfrm>
        </p:spPr>
        <p:txBody>
          <a:bodyPr/>
          <a:lstStyle/>
          <a:p>
            <a:pPr marL="0" indent="0">
              <a:buNone/>
            </a:pPr>
            <a:endParaRPr lang="en-US" b="1" dirty="0"/>
          </a:p>
          <a:p>
            <a:r>
              <a:rPr lang="en-US" b="1" dirty="0"/>
              <a:t>Why Guiding Principles? </a:t>
            </a:r>
          </a:p>
          <a:p>
            <a:pPr lvl="1"/>
            <a:r>
              <a:rPr lang="en-US" sz="2000" dirty="0"/>
              <a:t>Central to the vision of the CAP</a:t>
            </a:r>
          </a:p>
          <a:p>
            <a:pPr lvl="1"/>
            <a:r>
              <a:rPr lang="en-US" sz="2000" dirty="0"/>
              <a:t>Help to guide Commission through decisions</a:t>
            </a:r>
          </a:p>
          <a:p>
            <a:pPr lvl="1"/>
            <a:r>
              <a:rPr lang="en-US" sz="2000" dirty="0"/>
              <a:t>Inform list of initial actions for consideration</a:t>
            </a:r>
          </a:p>
          <a:p>
            <a:pPr lvl="1"/>
            <a:r>
              <a:rPr lang="en-US" sz="2000" dirty="0"/>
              <a:t>In collaboration with Work Groups, will be used to refine &amp; prioritize actions</a:t>
            </a:r>
            <a:endParaRPr lang="en-US" sz="2000" dirty="0">
              <a:sym typeface="Wingdings" panose="05000000000000000000" pitchFamily="2" charset="2"/>
            </a:endParaRPr>
          </a:p>
          <a:p>
            <a:r>
              <a:rPr lang="en-US" b="1" dirty="0"/>
              <a:t>Goal of today’s Commission meeting</a:t>
            </a:r>
          </a:p>
          <a:p>
            <a:pPr lvl="1"/>
            <a:r>
              <a:rPr lang="en-US" dirty="0"/>
              <a:t>Arrive at consensus on 4-5 Guiding Principles</a:t>
            </a:r>
          </a:p>
          <a:p>
            <a:endParaRPr lang="en-US" sz="2200" dirty="0"/>
          </a:p>
          <a:p>
            <a:pPr lvl="1"/>
            <a:endParaRPr lang="en-US" dirty="0"/>
          </a:p>
        </p:txBody>
      </p:sp>
      <p:sp>
        <p:nvSpPr>
          <p:cNvPr id="4" name="Slide Number Placeholder 3">
            <a:extLst>
              <a:ext uri="{FF2B5EF4-FFF2-40B4-BE49-F238E27FC236}">
                <a16:creationId xmlns:a16="http://schemas.microsoft.com/office/drawing/2014/main" id="{E9C5DAE5-482E-4FBD-A8F9-3AC7F1F60563}"/>
              </a:ext>
            </a:extLst>
          </p:cNvPr>
          <p:cNvSpPr>
            <a:spLocks noGrp="1"/>
          </p:cNvSpPr>
          <p:nvPr>
            <p:ph type="sldNum" sz="quarter" idx="12"/>
          </p:nvPr>
        </p:nvSpPr>
        <p:spPr/>
        <p:txBody>
          <a:bodyPr/>
          <a:lstStyle/>
          <a:p>
            <a:pPr algn="l" defTabSz="914400"/>
            <a:fld id="{38EA6B26-9CA0-4144-9BE8-9A34F496FA80}" type="slidenum">
              <a:rPr lang="en-US" smtClean="0"/>
              <a:pPr algn="l" defTabSz="914400"/>
              <a:t>10</a:t>
            </a:fld>
            <a:endParaRPr lang="en-US" dirty="0"/>
          </a:p>
        </p:txBody>
      </p:sp>
    </p:spTree>
    <p:extLst>
      <p:ext uri="{BB962C8B-B14F-4D97-AF65-F5344CB8AC3E}">
        <p14:creationId xmlns:p14="http://schemas.microsoft.com/office/powerpoint/2010/main" val="2531812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589225-00ED-42B1-8272-9E519AD79791}"/>
              </a:ext>
            </a:extLst>
          </p:cNvPr>
          <p:cNvSpPr>
            <a:spLocks noGrp="1"/>
          </p:cNvSpPr>
          <p:nvPr>
            <p:ph type="sldNum" sz="quarter" idx="12"/>
          </p:nvPr>
        </p:nvSpPr>
        <p:spPr/>
        <p:txBody>
          <a:bodyPr/>
          <a:lstStyle/>
          <a:p>
            <a:pPr algn="l" defTabSz="914400"/>
            <a:fld id="{38EA6B26-9CA0-4144-9BE8-9A34F496FA80}" type="slidenum">
              <a:rPr lang="en-US" smtClean="0"/>
              <a:pPr algn="l" defTabSz="914400"/>
              <a:t>11</a:t>
            </a:fld>
            <a:endParaRPr lang="en-US" dirty="0"/>
          </a:p>
        </p:txBody>
      </p:sp>
      <p:graphicFrame>
        <p:nvGraphicFramePr>
          <p:cNvPr id="6" name="Content Placeholder 5">
            <a:extLst>
              <a:ext uri="{FF2B5EF4-FFF2-40B4-BE49-F238E27FC236}">
                <a16:creationId xmlns:a16="http://schemas.microsoft.com/office/drawing/2014/main" id="{25DB4A48-C33F-4AF7-8417-A31C040C9BCB}"/>
              </a:ext>
            </a:extLst>
          </p:cNvPr>
          <p:cNvGraphicFramePr>
            <a:graphicFrameLocks noGrp="1"/>
          </p:cNvGraphicFramePr>
          <p:nvPr>
            <p:ph idx="1"/>
          </p:nvPr>
        </p:nvGraphicFramePr>
        <p:xfrm>
          <a:off x="2787438" y="353515"/>
          <a:ext cx="6617125" cy="3681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5AE6FD25-8DE1-4952-8713-A962530B595F}"/>
              </a:ext>
            </a:extLst>
          </p:cNvPr>
          <p:cNvSpPr txBox="1"/>
          <p:nvPr/>
        </p:nvSpPr>
        <p:spPr>
          <a:xfrm>
            <a:off x="2805485" y="2818614"/>
            <a:ext cx="1668544" cy="369332"/>
          </a:xfrm>
          <a:prstGeom prst="rect">
            <a:avLst/>
          </a:prstGeom>
          <a:noFill/>
        </p:spPr>
        <p:txBody>
          <a:bodyPr wrap="square" rtlCol="0">
            <a:spAutoFit/>
          </a:bodyPr>
          <a:lstStyle/>
          <a:p>
            <a:r>
              <a:rPr lang="en-US" b="1" dirty="0"/>
              <a:t>“Master List”</a:t>
            </a:r>
          </a:p>
        </p:txBody>
      </p:sp>
      <p:sp>
        <p:nvSpPr>
          <p:cNvPr id="8" name="TextBox 7">
            <a:extLst>
              <a:ext uri="{FF2B5EF4-FFF2-40B4-BE49-F238E27FC236}">
                <a16:creationId xmlns:a16="http://schemas.microsoft.com/office/drawing/2014/main" id="{382C8657-A5CF-432F-BE38-8CCF7F9C609F}"/>
              </a:ext>
            </a:extLst>
          </p:cNvPr>
          <p:cNvSpPr txBox="1"/>
          <p:nvPr/>
        </p:nvSpPr>
        <p:spPr>
          <a:xfrm>
            <a:off x="7709107" y="2818614"/>
            <a:ext cx="1814780" cy="369332"/>
          </a:xfrm>
          <a:prstGeom prst="rect">
            <a:avLst/>
          </a:prstGeom>
          <a:noFill/>
        </p:spPr>
        <p:txBody>
          <a:bodyPr wrap="square" rtlCol="0">
            <a:spAutoFit/>
          </a:bodyPr>
          <a:lstStyle/>
          <a:p>
            <a:r>
              <a:rPr lang="en-US" b="1" dirty="0"/>
              <a:t>“Priority List”</a:t>
            </a:r>
          </a:p>
        </p:txBody>
      </p:sp>
      <p:sp>
        <p:nvSpPr>
          <p:cNvPr id="9" name="Content Placeholder 2">
            <a:extLst>
              <a:ext uri="{FF2B5EF4-FFF2-40B4-BE49-F238E27FC236}">
                <a16:creationId xmlns:a16="http://schemas.microsoft.com/office/drawing/2014/main" id="{2F3C05CB-384B-45FF-BB46-99E00DE371B9}"/>
              </a:ext>
            </a:extLst>
          </p:cNvPr>
          <p:cNvSpPr txBox="1">
            <a:spLocks/>
          </p:cNvSpPr>
          <p:nvPr/>
        </p:nvSpPr>
        <p:spPr>
          <a:xfrm>
            <a:off x="683485" y="3851793"/>
            <a:ext cx="8635016" cy="22800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90000"/>
                    <a:lumOff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90000"/>
                    <a:lumOff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90000"/>
                    <a:lumOff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t>Master List</a:t>
            </a:r>
          </a:p>
          <a:p>
            <a:r>
              <a:rPr lang="en-US" dirty="0"/>
              <a:t>Provides a record of the complete list of actions brainstormed by Commissioners and community members</a:t>
            </a:r>
            <a:r>
              <a:rPr lang="en-US" sz="1600" dirty="0"/>
              <a:t>	</a:t>
            </a:r>
          </a:p>
          <a:p>
            <a:pPr marL="0" indent="0">
              <a:buNone/>
            </a:pPr>
            <a:r>
              <a:rPr lang="en-US" sz="2200" b="1" dirty="0"/>
              <a:t>Priority List</a:t>
            </a:r>
          </a:p>
          <a:p>
            <a:r>
              <a:rPr lang="en-US" dirty="0"/>
              <a:t>Provides a manageable number of actions that have a direct and feasible path towards implementation </a:t>
            </a:r>
          </a:p>
        </p:txBody>
      </p:sp>
      <p:sp>
        <p:nvSpPr>
          <p:cNvPr id="10" name="Title 1">
            <a:extLst>
              <a:ext uri="{FF2B5EF4-FFF2-40B4-BE49-F238E27FC236}">
                <a16:creationId xmlns:a16="http://schemas.microsoft.com/office/drawing/2014/main" id="{1BBE74B7-0079-4FAD-A01A-0FFCBDB9877F}"/>
              </a:ext>
            </a:extLst>
          </p:cNvPr>
          <p:cNvSpPr>
            <a:spLocks noGrp="1"/>
          </p:cNvSpPr>
          <p:nvPr>
            <p:ph type="title"/>
          </p:nvPr>
        </p:nvSpPr>
        <p:spPr>
          <a:xfrm>
            <a:off x="275772" y="248008"/>
            <a:ext cx="8635016" cy="725118"/>
          </a:xfrm>
        </p:spPr>
        <p:txBody>
          <a:bodyPr/>
          <a:lstStyle/>
          <a:p>
            <a:r>
              <a:rPr lang="en-US" dirty="0"/>
              <a:t>Establishing Guiding Principles cont. </a:t>
            </a:r>
          </a:p>
        </p:txBody>
      </p:sp>
    </p:spTree>
    <p:extLst>
      <p:ext uri="{BB962C8B-B14F-4D97-AF65-F5344CB8AC3E}">
        <p14:creationId xmlns:p14="http://schemas.microsoft.com/office/powerpoint/2010/main" val="844006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204C3-FC4F-4FFA-ACC7-BB3D412E1479}"/>
              </a:ext>
            </a:extLst>
          </p:cNvPr>
          <p:cNvSpPr>
            <a:spLocks noGrp="1"/>
          </p:cNvSpPr>
          <p:nvPr>
            <p:ph type="title"/>
          </p:nvPr>
        </p:nvSpPr>
        <p:spPr>
          <a:xfrm>
            <a:off x="275772" y="318473"/>
            <a:ext cx="8635016" cy="725118"/>
          </a:xfrm>
        </p:spPr>
        <p:txBody>
          <a:bodyPr/>
          <a:lstStyle/>
          <a:p>
            <a:r>
              <a:rPr lang="en-US" dirty="0"/>
              <a:t>Establishing Guiding Principles cont. </a:t>
            </a:r>
          </a:p>
        </p:txBody>
      </p:sp>
      <p:sp>
        <p:nvSpPr>
          <p:cNvPr id="3" name="Content Placeholder 2">
            <a:extLst>
              <a:ext uri="{FF2B5EF4-FFF2-40B4-BE49-F238E27FC236}">
                <a16:creationId xmlns:a16="http://schemas.microsoft.com/office/drawing/2014/main" id="{5CFA1363-AB1C-41D3-B062-DCC5541A8751}"/>
              </a:ext>
            </a:extLst>
          </p:cNvPr>
          <p:cNvSpPr>
            <a:spLocks noGrp="1"/>
          </p:cNvSpPr>
          <p:nvPr>
            <p:ph idx="1"/>
          </p:nvPr>
        </p:nvSpPr>
        <p:spPr/>
        <p:txBody>
          <a:bodyPr/>
          <a:lstStyle/>
          <a:p>
            <a:r>
              <a:rPr lang="en-US" dirty="0"/>
              <a:t>Future opportunities to refine Guiding Principles if needed, but important to establish initial framework</a:t>
            </a:r>
          </a:p>
          <a:p>
            <a:pPr marL="0" indent="0">
              <a:buNone/>
            </a:pPr>
            <a:endParaRPr lang="en-US" dirty="0"/>
          </a:p>
          <a:p>
            <a:r>
              <a:rPr lang="en-US" dirty="0"/>
              <a:t>County staff will be requesting input on the Guiding Principles from community members at the first Community Meeting to ensure that the opinions of the community are fully considered</a:t>
            </a:r>
          </a:p>
        </p:txBody>
      </p:sp>
      <p:sp>
        <p:nvSpPr>
          <p:cNvPr id="4" name="Slide Number Placeholder 3">
            <a:extLst>
              <a:ext uri="{FF2B5EF4-FFF2-40B4-BE49-F238E27FC236}">
                <a16:creationId xmlns:a16="http://schemas.microsoft.com/office/drawing/2014/main" id="{E9C5DAE5-482E-4FBD-A8F9-3AC7F1F60563}"/>
              </a:ext>
            </a:extLst>
          </p:cNvPr>
          <p:cNvSpPr>
            <a:spLocks noGrp="1"/>
          </p:cNvSpPr>
          <p:nvPr>
            <p:ph type="sldNum" sz="quarter" idx="12"/>
          </p:nvPr>
        </p:nvSpPr>
        <p:spPr/>
        <p:txBody>
          <a:bodyPr/>
          <a:lstStyle/>
          <a:p>
            <a:pPr algn="l" defTabSz="914400"/>
            <a:fld id="{38EA6B26-9CA0-4144-9BE8-9A34F496FA80}" type="slidenum">
              <a:rPr lang="en-US" smtClean="0"/>
              <a:pPr algn="l" defTabSz="914400"/>
              <a:t>12</a:t>
            </a:fld>
            <a:endParaRPr lang="en-US" dirty="0"/>
          </a:p>
        </p:txBody>
      </p:sp>
    </p:spTree>
    <p:extLst>
      <p:ext uri="{BB962C8B-B14F-4D97-AF65-F5344CB8AC3E}">
        <p14:creationId xmlns:p14="http://schemas.microsoft.com/office/powerpoint/2010/main" val="3210528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0E9B2-1532-4DF6-8FD1-47797D8F68EA}"/>
              </a:ext>
            </a:extLst>
          </p:cNvPr>
          <p:cNvSpPr>
            <a:spLocks noGrp="1"/>
          </p:cNvSpPr>
          <p:nvPr>
            <p:ph type="title"/>
          </p:nvPr>
        </p:nvSpPr>
        <p:spPr/>
        <p:txBody>
          <a:bodyPr/>
          <a:lstStyle/>
          <a:p>
            <a:r>
              <a:rPr lang="en-US" dirty="0"/>
              <a:t>Potential Guiding Principles</a:t>
            </a:r>
          </a:p>
        </p:txBody>
      </p:sp>
      <p:sp>
        <p:nvSpPr>
          <p:cNvPr id="3" name="Content Placeholder 2">
            <a:extLst>
              <a:ext uri="{FF2B5EF4-FFF2-40B4-BE49-F238E27FC236}">
                <a16:creationId xmlns:a16="http://schemas.microsoft.com/office/drawing/2014/main" id="{0B0D5457-C8F8-42DE-ABDC-E54E14C6C0A0}"/>
              </a:ext>
            </a:extLst>
          </p:cNvPr>
          <p:cNvSpPr>
            <a:spLocks noGrp="1"/>
          </p:cNvSpPr>
          <p:nvPr>
            <p:ph idx="1"/>
          </p:nvPr>
        </p:nvSpPr>
        <p:spPr>
          <a:xfrm>
            <a:off x="638629" y="1209292"/>
            <a:ext cx="8635016" cy="5038620"/>
          </a:xfrm>
        </p:spPr>
        <p:txBody>
          <a:bodyPr>
            <a:normAutofit lnSpcReduction="10000"/>
          </a:bodyPr>
          <a:lstStyle/>
          <a:p>
            <a:pPr marL="0" indent="0">
              <a:buNone/>
            </a:pPr>
            <a:r>
              <a:rPr lang="en-US" b="1" dirty="0"/>
              <a:t>Actionable: </a:t>
            </a:r>
            <a:endParaRPr lang="en-US" dirty="0"/>
          </a:p>
          <a:p>
            <a:r>
              <a:rPr lang="en-US" sz="2400" i="1" dirty="0"/>
              <a:t>Can the county government take the action? Can it require or influence other parties (governments, businesses) to take the action?</a:t>
            </a:r>
          </a:p>
          <a:p>
            <a:pPr marL="0" indent="0">
              <a:buNone/>
            </a:pPr>
            <a:r>
              <a:rPr lang="en-US" b="1" dirty="0"/>
              <a:t>Ambitious: </a:t>
            </a:r>
          </a:p>
          <a:p>
            <a:r>
              <a:rPr lang="en-US" sz="2400" i="1" dirty="0"/>
              <a:t>Is the ac</a:t>
            </a:r>
            <a:r>
              <a:rPr lang="en-US" sz="2400" dirty="0"/>
              <a:t>ti</a:t>
            </a:r>
            <a:r>
              <a:rPr lang="en-US" sz="2400" i="1" dirty="0"/>
              <a:t>on far-reaching?</a:t>
            </a:r>
          </a:p>
          <a:p>
            <a:pPr marL="0" indent="0">
              <a:buNone/>
            </a:pPr>
            <a:r>
              <a:rPr lang="en-US" b="1" dirty="0"/>
              <a:t>Comprehensive and Integrated:</a:t>
            </a:r>
          </a:p>
          <a:p>
            <a:r>
              <a:rPr lang="en-US" sz="2400" i="1" dirty="0"/>
              <a:t>Does the action fully address the problem?</a:t>
            </a:r>
          </a:p>
          <a:p>
            <a:pPr marL="0" indent="0">
              <a:buNone/>
            </a:pPr>
            <a:r>
              <a:rPr lang="en-US" b="1" dirty="0"/>
              <a:t>Equitable: </a:t>
            </a:r>
            <a:endParaRPr lang="en-US" dirty="0"/>
          </a:p>
          <a:p>
            <a:r>
              <a:rPr lang="en-US" sz="2400" i="1" dirty="0"/>
              <a:t>Is the action fair to all, considering existing disparities?</a:t>
            </a:r>
          </a:p>
          <a:p>
            <a:pPr marL="0" indent="0">
              <a:buNone/>
            </a:pPr>
            <a:r>
              <a:rPr lang="en-US" b="1" dirty="0"/>
              <a:t>Evidence-based</a:t>
            </a:r>
          </a:p>
          <a:p>
            <a:r>
              <a:rPr lang="en-US" sz="2400" i="1" dirty="0"/>
              <a:t>Is the action supported by facts and research?</a:t>
            </a:r>
          </a:p>
          <a:p>
            <a:pPr marL="0" indent="0">
              <a:buNone/>
            </a:pPr>
            <a:endParaRPr lang="en-US" sz="1800" dirty="0"/>
          </a:p>
        </p:txBody>
      </p:sp>
      <p:sp>
        <p:nvSpPr>
          <p:cNvPr id="4" name="Slide Number Placeholder 3">
            <a:extLst>
              <a:ext uri="{FF2B5EF4-FFF2-40B4-BE49-F238E27FC236}">
                <a16:creationId xmlns:a16="http://schemas.microsoft.com/office/drawing/2014/main" id="{D8B738D9-708C-482C-8F4D-56ABBB89BA46}"/>
              </a:ext>
            </a:extLst>
          </p:cNvPr>
          <p:cNvSpPr>
            <a:spLocks noGrp="1"/>
          </p:cNvSpPr>
          <p:nvPr>
            <p:ph type="sldNum" sz="quarter" idx="12"/>
          </p:nvPr>
        </p:nvSpPr>
        <p:spPr/>
        <p:txBody>
          <a:bodyPr/>
          <a:lstStyle/>
          <a:p>
            <a:pPr algn="l" defTabSz="914400"/>
            <a:fld id="{38EA6B26-9CA0-4144-9BE8-9A34F496FA80}" type="slidenum">
              <a:rPr lang="en-US" smtClean="0"/>
              <a:pPr algn="l" defTabSz="914400"/>
              <a:t>13</a:t>
            </a:fld>
            <a:endParaRPr lang="en-US" dirty="0"/>
          </a:p>
        </p:txBody>
      </p:sp>
    </p:spTree>
    <p:extLst>
      <p:ext uri="{BB962C8B-B14F-4D97-AF65-F5344CB8AC3E}">
        <p14:creationId xmlns:p14="http://schemas.microsoft.com/office/powerpoint/2010/main" val="3425988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0E9B2-1532-4DF6-8FD1-47797D8F68EA}"/>
              </a:ext>
            </a:extLst>
          </p:cNvPr>
          <p:cNvSpPr>
            <a:spLocks noGrp="1"/>
          </p:cNvSpPr>
          <p:nvPr>
            <p:ph type="title"/>
          </p:nvPr>
        </p:nvSpPr>
        <p:spPr/>
        <p:txBody>
          <a:bodyPr/>
          <a:lstStyle/>
          <a:p>
            <a:r>
              <a:rPr lang="en-US" dirty="0"/>
              <a:t>Potential Guiding Principles cont. </a:t>
            </a:r>
          </a:p>
        </p:txBody>
      </p:sp>
      <p:sp>
        <p:nvSpPr>
          <p:cNvPr id="3" name="Content Placeholder 2">
            <a:extLst>
              <a:ext uri="{FF2B5EF4-FFF2-40B4-BE49-F238E27FC236}">
                <a16:creationId xmlns:a16="http://schemas.microsoft.com/office/drawing/2014/main" id="{0B0D5457-C8F8-42DE-ABDC-E54E14C6C0A0}"/>
              </a:ext>
            </a:extLst>
          </p:cNvPr>
          <p:cNvSpPr>
            <a:spLocks noGrp="1"/>
          </p:cNvSpPr>
          <p:nvPr>
            <p:ph idx="1"/>
          </p:nvPr>
        </p:nvSpPr>
        <p:spPr>
          <a:xfrm>
            <a:off x="587829" y="1209292"/>
            <a:ext cx="8635016" cy="5038620"/>
          </a:xfrm>
        </p:spPr>
        <p:txBody>
          <a:bodyPr>
            <a:normAutofit/>
          </a:bodyPr>
          <a:lstStyle/>
          <a:p>
            <a:pPr marL="0" indent="0">
              <a:buNone/>
            </a:pPr>
            <a:r>
              <a:rPr lang="en-US" b="1" dirty="0"/>
              <a:t>Feasible: </a:t>
            </a:r>
            <a:endParaRPr lang="en-US" dirty="0"/>
          </a:p>
          <a:p>
            <a:r>
              <a:rPr lang="en-US" sz="2400" i="1" dirty="0"/>
              <a:t>Is the action practicable – technologically, financially, and politically?</a:t>
            </a:r>
          </a:p>
          <a:p>
            <a:pPr marL="0" indent="0">
              <a:buNone/>
            </a:pPr>
            <a:r>
              <a:rPr lang="en-US" b="1" dirty="0"/>
              <a:t>Impactful: </a:t>
            </a:r>
          </a:p>
          <a:p>
            <a:r>
              <a:rPr lang="en-US" sz="2400" i="1" dirty="0"/>
              <a:t>How much of a difference will the action make?</a:t>
            </a:r>
          </a:p>
          <a:p>
            <a:pPr marL="0" indent="0">
              <a:buNone/>
            </a:pPr>
            <a:r>
              <a:rPr lang="en-US" b="1" dirty="0"/>
              <a:t>Inclusive:</a:t>
            </a:r>
          </a:p>
          <a:p>
            <a:r>
              <a:rPr lang="en-US" sz="2400" i="1" dirty="0"/>
              <a:t>Does the action leave anyone out?</a:t>
            </a:r>
          </a:p>
          <a:p>
            <a:pPr marL="0" indent="0">
              <a:buNone/>
            </a:pPr>
            <a:r>
              <a:rPr lang="en-US" b="1" dirty="0"/>
              <a:t>Timing: </a:t>
            </a:r>
            <a:endParaRPr lang="en-US" dirty="0"/>
          </a:p>
          <a:p>
            <a:r>
              <a:rPr lang="en-US" sz="2400" i="1" dirty="0"/>
              <a:t>Can the action be taken within a reasonable time frame?</a:t>
            </a:r>
          </a:p>
          <a:p>
            <a:pPr marL="0" indent="0">
              <a:buNone/>
            </a:pPr>
            <a:r>
              <a:rPr lang="en-US" b="1" dirty="0"/>
              <a:t>Transparent and Verifiable:</a:t>
            </a:r>
          </a:p>
          <a:p>
            <a:r>
              <a:rPr lang="en-US" sz="2400" i="1" dirty="0"/>
              <a:t>Can the success of the action be openly measured?</a:t>
            </a:r>
            <a:endParaRPr lang="en-US" sz="2400" dirty="0"/>
          </a:p>
        </p:txBody>
      </p:sp>
      <p:sp>
        <p:nvSpPr>
          <p:cNvPr id="4" name="Slide Number Placeholder 3">
            <a:extLst>
              <a:ext uri="{FF2B5EF4-FFF2-40B4-BE49-F238E27FC236}">
                <a16:creationId xmlns:a16="http://schemas.microsoft.com/office/drawing/2014/main" id="{D8B738D9-708C-482C-8F4D-56ABBB89BA46}"/>
              </a:ext>
            </a:extLst>
          </p:cNvPr>
          <p:cNvSpPr>
            <a:spLocks noGrp="1"/>
          </p:cNvSpPr>
          <p:nvPr>
            <p:ph type="sldNum" sz="quarter" idx="12"/>
          </p:nvPr>
        </p:nvSpPr>
        <p:spPr/>
        <p:txBody>
          <a:bodyPr/>
          <a:lstStyle/>
          <a:p>
            <a:pPr algn="l" defTabSz="914400"/>
            <a:fld id="{38EA6B26-9CA0-4144-9BE8-9A34F496FA80}" type="slidenum">
              <a:rPr lang="en-US" smtClean="0"/>
              <a:pPr algn="l" defTabSz="914400"/>
              <a:t>14</a:t>
            </a:fld>
            <a:endParaRPr lang="en-US" dirty="0"/>
          </a:p>
        </p:txBody>
      </p:sp>
    </p:spTree>
    <p:extLst>
      <p:ext uri="{BB962C8B-B14F-4D97-AF65-F5344CB8AC3E}">
        <p14:creationId xmlns:p14="http://schemas.microsoft.com/office/powerpoint/2010/main" val="595650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0E9B2-1532-4DF6-8FD1-47797D8F68EA}"/>
              </a:ext>
            </a:extLst>
          </p:cNvPr>
          <p:cNvSpPr>
            <a:spLocks noGrp="1"/>
          </p:cNvSpPr>
          <p:nvPr>
            <p:ph type="title"/>
          </p:nvPr>
        </p:nvSpPr>
        <p:spPr>
          <a:xfrm>
            <a:off x="200468" y="125777"/>
            <a:ext cx="10987484" cy="725118"/>
          </a:xfrm>
        </p:spPr>
        <p:txBody>
          <a:bodyPr/>
          <a:lstStyle/>
          <a:p>
            <a:r>
              <a:rPr lang="en-US" dirty="0"/>
              <a:t>Establishing Guiding Principles: Discussion</a:t>
            </a:r>
          </a:p>
        </p:txBody>
      </p:sp>
      <p:sp>
        <p:nvSpPr>
          <p:cNvPr id="4" name="Slide Number Placeholder 3">
            <a:extLst>
              <a:ext uri="{FF2B5EF4-FFF2-40B4-BE49-F238E27FC236}">
                <a16:creationId xmlns:a16="http://schemas.microsoft.com/office/drawing/2014/main" id="{D8B738D9-708C-482C-8F4D-56ABBB89BA46}"/>
              </a:ext>
            </a:extLst>
          </p:cNvPr>
          <p:cNvSpPr>
            <a:spLocks noGrp="1"/>
          </p:cNvSpPr>
          <p:nvPr>
            <p:ph type="sldNum" sz="quarter" idx="12"/>
          </p:nvPr>
        </p:nvSpPr>
        <p:spPr/>
        <p:txBody>
          <a:bodyPr/>
          <a:lstStyle/>
          <a:p>
            <a:pPr algn="l" defTabSz="914400"/>
            <a:fld id="{38EA6B26-9CA0-4144-9BE8-9A34F496FA80}" type="slidenum">
              <a:rPr lang="en-US" smtClean="0"/>
              <a:pPr algn="l" defTabSz="914400"/>
              <a:t>15</a:t>
            </a:fld>
            <a:endParaRPr lang="en-US" dirty="0"/>
          </a:p>
        </p:txBody>
      </p:sp>
      <p:graphicFrame>
        <p:nvGraphicFramePr>
          <p:cNvPr id="5" name="Table 5">
            <a:extLst>
              <a:ext uri="{FF2B5EF4-FFF2-40B4-BE49-F238E27FC236}">
                <a16:creationId xmlns:a16="http://schemas.microsoft.com/office/drawing/2014/main" id="{397F3C8A-8D8F-46F5-97F4-5FF8E92C7D5F}"/>
              </a:ext>
            </a:extLst>
          </p:cNvPr>
          <p:cNvGraphicFramePr>
            <a:graphicFrameLocks noGrp="1"/>
          </p:cNvGraphicFramePr>
          <p:nvPr>
            <p:extLst>
              <p:ext uri="{D42A27DB-BD31-4B8C-83A1-F6EECF244321}">
                <p14:modId xmlns:p14="http://schemas.microsoft.com/office/powerpoint/2010/main" val="641774130"/>
              </p:ext>
            </p:extLst>
          </p:nvPr>
        </p:nvGraphicFramePr>
        <p:xfrm>
          <a:off x="1862042" y="1557256"/>
          <a:ext cx="8467916" cy="4664435"/>
        </p:xfrm>
        <a:graphic>
          <a:graphicData uri="http://schemas.openxmlformats.org/drawingml/2006/table">
            <a:tbl>
              <a:tblPr firstRow="1" bandRow="1">
                <a:tableStyleId>{22838BEF-8BB2-4498-84A7-C5851F593DF1}</a:tableStyleId>
              </a:tblPr>
              <a:tblGrid>
                <a:gridCol w="4233958">
                  <a:extLst>
                    <a:ext uri="{9D8B030D-6E8A-4147-A177-3AD203B41FA5}">
                      <a16:colId xmlns:a16="http://schemas.microsoft.com/office/drawing/2014/main" val="3706954020"/>
                    </a:ext>
                  </a:extLst>
                </a:gridCol>
                <a:gridCol w="4233958">
                  <a:extLst>
                    <a:ext uri="{9D8B030D-6E8A-4147-A177-3AD203B41FA5}">
                      <a16:colId xmlns:a16="http://schemas.microsoft.com/office/drawing/2014/main" val="2590327943"/>
                    </a:ext>
                  </a:extLst>
                </a:gridCol>
              </a:tblGrid>
              <a:tr h="932887">
                <a:tc>
                  <a:txBody>
                    <a:bodyPr/>
                    <a:lstStyle/>
                    <a:p>
                      <a:pPr algn="ctr"/>
                      <a:r>
                        <a:rPr lang="en-US" sz="2400" dirty="0"/>
                        <a:t>Actionable</a:t>
                      </a:r>
                      <a:endParaRPr lang="en-US" sz="2400" b="1" dirty="0"/>
                    </a:p>
                  </a:txBody>
                  <a:tcPr anchor="ctr"/>
                </a:tc>
                <a:tc>
                  <a:txBody>
                    <a:bodyPr/>
                    <a:lstStyle/>
                    <a:p>
                      <a:pPr algn="ctr"/>
                      <a:r>
                        <a:rPr lang="en-US" sz="2400" dirty="0"/>
                        <a:t>Feasible</a:t>
                      </a:r>
                      <a:endParaRPr lang="en-US" sz="2400" b="1" dirty="0"/>
                    </a:p>
                  </a:txBody>
                  <a:tcPr anchor="ctr"/>
                </a:tc>
                <a:extLst>
                  <a:ext uri="{0D108BD9-81ED-4DB2-BD59-A6C34878D82A}">
                    <a16:rowId xmlns:a16="http://schemas.microsoft.com/office/drawing/2014/main" val="1637970342"/>
                  </a:ext>
                </a:extLst>
              </a:tr>
              <a:tr h="932887">
                <a:tc>
                  <a:txBody>
                    <a:bodyPr/>
                    <a:lstStyle/>
                    <a:p>
                      <a:pPr algn="ctr"/>
                      <a:r>
                        <a:rPr lang="en-US" sz="2400" b="1" dirty="0"/>
                        <a:t>Ambitious</a:t>
                      </a:r>
                    </a:p>
                  </a:txBody>
                  <a:tcPr anchor="ctr"/>
                </a:tc>
                <a:tc>
                  <a:txBody>
                    <a:bodyPr/>
                    <a:lstStyle/>
                    <a:p>
                      <a:pPr algn="ctr"/>
                      <a:r>
                        <a:rPr lang="en-US" sz="2400" b="1" dirty="0"/>
                        <a:t>Impactful</a:t>
                      </a:r>
                    </a:p>
                  </a:txBody>
                  <a:tcPr anchor="ctr"/>
                </a:tc>
                <a:extLst>
                  <a:ext uri="{0D108BD9-81ED-4DB2-BD59-A6C34878D82A}">
                    <a16:rowId xmlns:a16="http://schemas.microsoft.com/office/drawing/2014/main" val="3767096253"/>
                  </a:ext>
                </a:extLst>
              </a:tr>
              <a:tr h="932887">
                <a:tc>
                  <a:txBody>
                    <a:bodyPr/>
                    <a:lstStyle/>
                    <a:p>
                      <a:pPr algn="ctr"/>
                      <a:r>
                        <a:rPr lang="en-US" sz="2400" b="1" dirty="0"/>
                        <a:t>Comprehensive &amp; Integrated</a:t>
                      </a:r>
                    </a:p>
                  </a:txBody>
                  <a:tcPr anchor="ctr"/>
                </a:tc>
                <a:tc>
                  <a:txBody>
                    <a:bodyPr/>
                    <a:lstStyle/>
                    <a:p>
                      <a:pPr algn="ctr"/>
                      <a:r>
                        <a:rPr lang="en-US" sz="2400" b="1" dirty="0"/>
                        <a:t>Inclusive</a:t>
                      </a:r>
                    </a:p>
                  </a:txBody>
                  <a:tcPr anchor="ctr"/>
                </a:tc>
                <a:extLst>
                  <a:ext uri="{0D108BD9-81ED-4DB2-BD59-A6C34878D82A}">
                    <a16:rowId xmlns:a16="http://schemas.microsoft.com/office/drawing/2014/main" val="2620682738"/>
                  </a:ext>
                </a:extLst>
              </a:tr>
              <a:tr h="932887">
                <a:tc>
                  <a:txBody>
                    <a:bodyPr/>
                    <a:lstStyle/>
                    <a:p>
                      <a:pPr algn="ctr"/>
                      <a:r>
                        <a:rPr lang="en-US" sz="2400" b="1" dirty="0"/>
                        <a:t>Equitable</a:t>
                      </a:r>
                    </a:p>
                  </a:txBody>
                  <a:tcPr anchor="ctr"/>
                </a:tc>
                <a:tc>
                  <a:txBody>
                    <a:bodyPr/>
                    <a:lstStyle/>
                    <a:p>
                      <a:pPr algn="ctr"/>
                      <a:r>
                        <a:rPr lang="en-US" sz="2400" b="1" dirty="0"/>
                        <a:t>Timing</a:t>
                      </a:r>
                    </a:p>
                  </a:txBody>
                  <a:tcPr anchor="ctr"/>
                </a:tc>
                <a:extLst>
                  <a:ext uri="{0D108BD9-81ED-4DB2-BD59-A6C34878D82A}">
                    <a16:rowId xmlns:a16="http://schemas.microsoft.com/office/drawing/2014/main" val="3766222249"/>
                  </a:ext>
                </a:extLst>
              </a:tr>
              <a:tr h="932887">
                <a:tc>
                  <a:txBody>
                    <a:bodyPr/>
                    <a:lstStyle/>
                    <a:p>
                      <a:pPr algn="ctr"/>
                      <a:r>
                        <a:rPr lang="en-US" sz="2400" b="1" dirty="0"/>
                        <a:t>Evidence-based</a:t>
                      </a:r>
                    </a:p>
                  </a:txBody>
                  <a:tcPr anchor="ctr"/>
                </a:tc>
                <a:tc>
                  <a:txBody>
                    <a:bodyPr/>
                    <a:lstStyle/>
                    <a:p>
                      <a:pPr algn="ctr"/>
                      <a:r>
                        <a:rPr lang="en-US" sz="2400" b="1" dirty="0"/>
                        <a:t>Transparent &amp; Verifiable</a:t>
                      </a:r>
                    </a:p>
                  </a:txBody>
                  <a:tcPr anchor="ctr"/>
                </a:tc>
                <a:extLst>
                  <a:ext uri="{0D108BD9-81ED-4DB2-BD59-A6C34878D82A}">
                    <a16:rowId xmlns:a16="http://schemas.microsoft.com/office/drawing/2014/main" val="4054958198"/>
                  </a:ext>
                </a:extLst>
              </a:tr>
            </a:tbl>
          </a:graphicData>
        </a:graphic>
      </p:graphicFrame>
    </p:spTree>
    <p:extLst>
      <p:ext uri="{BB962C8B-B14F-4D97-AF65-F5344CB8AC3E}">
        <p14:creationId xmlns:p14="http://schemas.microsoft.com/office/powerpoint/2010/main" val="2407310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F22B-C603-47DA-88E3-41CF384AB1F4}"/>
              </a:ext>
            </a:extLst>
          </p:cNvPr>
          <p:cNvSpPr>
            <a:spLocks noGrp="1"/>
          </p:cNvSpPr>
          <p:nvPr>
            <p:ph type="title"/>
          </p:nvPr>
        </p:nvSpPr>
        <p:spPr>
          <a:xfrm>
            <a:off x="694600" y="851516"/>
            <a:ext cx="5715078" cy="2991416"/>
          </a:xfrm>
        </p:spPr>
        <p:txBody>
          <a:bodyPr vert="horz" lIns="91440" tIns="45720" rIns="91440" bIns="45720" rtlCol="0" anchor="b">
            <a:noAutofit/>
          </a:bodyPr>
          <a:lstStyle/>
          <a:p>
            <a:r>
              <a:rPr lang="en-US" sz="4800" dirty="0">
                <a:solidFill>
                  <a:schemeClr val="accent1"/>
                </a:solidFill>
                <a:latin typeface="Source Sans Pro" panose="020B0503030403020204" pitchFamily="34" charset="0"/>
                <a:ea typeface="Source Sans Pro" panose="020B0503030403020204" pitchFamily="34" charset="0"/>
              </a:rPr>
              <a:t>Prince George’s</a:t>
            </a:r>
            <a:r>
              <a:rPr lang="en-US" sz="4800" kern="1200" dirty="0">
                <a:solidFill>
                  <a:schemeClr val="accent1"/>
                </a:solidFill>
                <a:latin typeface="Source Sans Pro" panose="020B0503030403020204" pitchFamily="34" charset="0"/>
                <a:ea typeface="Source Sans Pro" panose="020B0503030403020204" pitchFamily="34" charset="0"/>
              </a:rPr>
              <a:t> County GHG Inventory and BAU –Inputs &amp; Results </a:t>
            </a:r>
          </a:p>
        </p:txBody>
      </p:sp>
      <p:sp>
        <p:nvSpPr>
          <p:cNvPr id="9" name="Text Placeholder 2">
            <a:extLst>
              <a:ext uri="{FF2B5EF4-FFF2-40B4-BE49-F238E27FC236}">
                <a16:creationId xmlns:a16="http://schemas.microsoft.com/office/drawing/2014/main" id="{14603D0C-0806-4393-9593-1146A8A4E50A}"/>
              </a:ext>
            </a:extLst>
          </p:cNvPr>
          <p:cNvSpPr>
            <a:spLocks noGrp="1"/>
          </p:cNvSpPr>
          <p:nvPr>
            <p:ph type="body" idx="1"/>
          </p:nvPr>
        </p:nvSpPr>
        <p:spPr>
          <a:xfrm>
            <a:off x="798991" y="3842933"/>
            <a:ext cx="4757326" cy="2163551"/>
          </a:xfrm>
        </p:spPr>
        <p:txBody>
          <a:bodyPr vert="horz" lIns="91440" tIns="45720" rIns="91440" bIns="45720" rtlCol="0" anchor="t">
            <a:normAutofit/>
          </a:bodyPr>
          <a:lstStyle/>
          <a:p>
            <a:r>
              <a:rPr lang="en-US" kern="1200" dirty="0">
                <a:solidFill>
                  <a:schemeClr val="accent6">
                    <a:lumMod val="50000"/>
                  </a:schemeClr>
                </a:solidFill>
                <a:ea typeface="Source Sans Pro" panose="020B0503030403020204" pitchFamily="34" charset="0"/>
              </a:rPr>
              <a:t>Metropolitan Washington Council of Governments</a:t>
            </a:r>
          </a:p>
          <a:p>
            <a:r>
              <a:rPr lang="en-US" dirty="0">
                <a:solidFill>
                  <a:schemeClr val="accent6">
                    <a:lumMod val="50000"/>
                  </a:schemeClr>
                </a:solidFill>
                <a:ea typeface="Source Sans Pro" panose="020B0503030403020204" pitchFamily="34" charset="0"/>
              </a:rPr>
              <a:t>Tim Masters, Environmental Planner</a:t>
            </a:r>
            <a:endParaRPr lang="en-US" kern="1200" dirty="0">
              <a:solidFill>
                <a:schemeClr val="accent6">
                  <a:lumMod val="50000"/>
                </a:schemeClr>
              </a:solidFill>
              <a:ea typeface="Source Sans Pro" panose="020B0503030403020204" pitchFamily="34" charset="0"/>
            </a:endParaRPr>
          </a:p>
        </p:txBody>
      </p:sp>
      <p:sp>
        <p:nvSpPr>
          <p:cNvPr id="3" name="Slide Number Placeholder 2">
            <a:extLst>
              <a:ext uri="{FF2B5EF4-FFF2-40B4-BE49-F238E27FC236}">
                <a16:creationId xmlns:a16="http://schemas.microsoft.com/office/drawing/2014/main" id="{BF494E02-6AA4-44F3-933A-FBFEA3C815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031C1-75F1-4C47-9BED-D8372EAC9D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1751C802-8C4D-4245-AA42-5FBD9EF535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578" y="6143968"/>
            <a:ext cx="2627076" cy="487377"/>
          </a:xfrm>
          <a:prstGeom prst="rect">
            <a:avLst/>
          </a:prstGeom>
        </p:spPr>
      </p:pic>
      <p:pic>
        <p:nvPicPr>
          <p:cNvPr id="5" name="Picture 4">
            <a:extLst>
              <a:ext uri="{FF2B5EF4-FFF2-40B4-BE49-F238E27FC236}">
                <a16:creationId xmlns:a16="http://schemas.microsoft.com/office/drawing/2014/main" id="{23CBB08B-E571-6C47-A0AA-5773FC930225}"/>
              </a:ext>
            </a:extLst>
          </p:cNvPr>
          <p:cNvPicPr>
            <a:picLocks noChangeAspect="1"/>
          </p:cNvPicPr>
          <p:nvPr/>
        </p:nvPicPr>
        <p:blipFill>
          <a:blip r:embed="rId4"/>
          <a:stretch>
            <a:fillRect/>
          </a:stretch>
        </p:blipFill>
        <p:spPr>
          <a:xfrm>
            <a:off x="7293137" y="2445231"/>
            <a:ext cx="3176592" cy="2795401"/>
          </a:xfrm>
          <a:prstGeom prst="rect">
            <a:avLst/>
          </a:prstGeom>
        </p:spPr>
      </p:pic>
    </p:spTree>
    <p:extLst>
      <p:ext uri="{BB962C8B-B14F-4D97-AF65-F5344CB8AC3E}">
        <p14:creationId xmlns:p14="http://schemas.microsoft.com/office/powerpoint/2010/main" val="1856179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02547D"/>
                </a:solidFill>
                <a:latin typeface="Source Sans Pro" panose="020B0503030403020204" pitchFamily="34" charset="0"/>
                <a:ea typeface="Source Sans Pro" panose="020B0503030403020204" pitchFamily="34" charset="0"/>
              </a:rPr>
              <a:t>GHG</a:t>
            </a:r>
            <a:r>
              <a:rPr lang="en-US" dirty="0">
                <a:solidFill>
                  <a:srgbClr val="02547D"/>
                </a:solidFill>
                <a:latin typeface="Source Sans Pro" panose="020B0503030403020204" pitchFamily="34" charset="0"/>
                <a:ea typeface="Source Sans Pro" panose="020B0503030403020204" pitchFamily="34" charset="0"/>
              </a:rPr>
              <a:t> Inventory</a:t>
            </a:r>
          </a:p>
        </p:txBody>
      </p:sp>
      <p:sp>
        <p:nvSpPr>
          <p:cNvPr id="3" name="Content Placeholder 2"/>
          <p:cNvSpPr>
            <a:spLocks noGrp="1"/>
          </p:cNvSpPr>
          <p:nvPr>
            <p:ph idx="1"/>
          </p:nvPr>
        </p:nvSpPr>
        <p:spPr>
          <a:xfrm>
            <a:off x="1034963" y="1453812"/>
            <a:ext cx="10972800" cy="4351338"/>
          </a:xfrm>
        </p:spPr>
        <p:txBody>
          <a:bodyPr>
            <a:normAutofit/>
          </a:bodyPr>
          <a:lstStyle/>
          <a:p>
            <a:r>
              <a:rPr lang="en-GB" dirty="0"/>
              <a:t>Base Year and Historical</a:t>
            </a:r>
          </a:p>
          <a:p>
            <a:pPr lvl="1"/>
            <a:r>
              <a:rPr lang="en-GB" dirty="0"/>
              <a:t>2005 and 2018</a:t>
            </a:r>
          </a:p>
          <a:p>
            <a:r>
              <a:rPr lang="en-GB" dirty="0"/>
              <a:t>Methodology </a:t>
            </a:r>
            <a:r>
              <a:rPr lang="en-GB" sz="1800" dirty="0"/>
              <a:t>(documentation available)</a:t>
            </a:r>
          </a:p>
          <a:p>
            <a:r>
              <a:rPr lang="en-GB" dirty="0"/>
              <a:t>Results</a:t>
            </a:r>
          </a:p>
          <a:p>
            <a:r>
              <a:rPr lang="en-GB" dirty="0"/>
              <a:t>GHG Contribution Analysis</a:t>
            </a:r>
          </a:p>
          <a:p>
            <a:r>
              <a:rPr lang="en-GB" dirty="0"/>
              <a:t>Key Takeaways</a:t>
            </a:r>
          </a:p>
          <a:p>
            <a:pPr lvl="1"/>
            <a:r>
              <a:rPr lang="en-GB" dirty="0"/>
              <a:t>County is 15% of the COG region’s </a:t>
            </a:r>
            <a:r>
              <a:rPr lang="en-GB" dirty="0" err="1"/>
              <a:t>GHG</a:t>
            </a:r>
            <a:r>
              <a:rPr lang="en-GB" dirty="0"/>
              <a:t> emissions</a:t>
            </a:r>
          </a:p>
          <a:p>
            <a:pPr lvl="1"/>
            <a:r>
              <a:rPr lang="en-GB" dirty="0"/>
              <a:t>Transportation and Energy for Buildings largest sources</a:t>
            </a:r>
          </a:p>
          <a:p>
            <a:pPr lvl="1"/>
            <a:r>
              <a:rPr lang="en-GB" dirty="0"/>
              <a:t>Biggest impacts to date - Cleaning the electric grid and cleaner vehicle fleet</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031C1-75F1-4C47-9BED-D8372EAC9D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10A04B-968A-4F58-8A57-B741C8900F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578" y="6143968"/>
            <a:ext cx="2627076" cy="487377"/>
          </a:xfrm>
          <a:prstGeom prst="rect">
            <a:avLst/>
          </a:prstGeom>
        </p:spPr>
      </p:pic>
    </p:spTree>
    <p:extLst>
      <p:ext uri="{BB962C8B-B14F-4D97-AF65-F5344CB8AC3E}">
        <p14:creationId xmlns:p14="http://schemas.microsoft.com/office/powerpoint/2010/main" val="93771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2547D"/>
                </a:solidFill>
                <a:latin typeface="Source Sans Pro" panose="020B0503030403020204" pitchFamily="34" charset="0"/>
                <a:ea typeface="Source Sans Pro" panose="020B0503030403020204" pitchFamily="34" charset="0"/>
              </a:rPr>
              <a:t>Inventory Background</a:t>
            </a:r>
          </a:p>
        </p:txBody>
      </p:sp>
      <p:sp>
        <p:nvSpPr>
          <p:cNvPr id="3" name="Content Placeholder 2"/>
          <p:cNvSpPr>
            <a:spLocks noGrp="1"/>
          </p:cNvSpPr>
          <p:nvPr>
            <p:ph idx="1"/>
          </p:nvPr>
        </p:nvSpPr>
        <p:spPr>
          <a:xfrm>
            <a:off x="1034963" y="1453812"/>
            <a:ext cx="10972800" cy="4351338"/>
          </a:xfrm>
        </p:spPr>
        <p:txBody>
          <a:bodyPr>
            <a:normAutofit fontScale="92500" lnSpcReduction="20000"/>
          </a:bodyPr>
          <a:lstStyle/>
          <a:p>
            <a:r>
              <a:rPr lang="en-GB" dirty="0"/>
              <a:t>COG prepares </a:t>
            </a:r>
            <a:r>
              <a:rPr lang="en-GB" dirty="0" err="1"/>
              <a:t>GHG</a:t>
            </a:r>
            <a:r>
              <a:rPr lang="en-GB" dirty="0"/>
              <a:t> emissions community-scale inventories for all 24 COG local government members</a:t>
            </a:r>
          </a:p>
          <a:p>
            <a:r>
              <a:rPr lang="en-GB" dirty="0"/>
              <a:t>Compliant with standards</a:t>
            </a:r>
          </a:p>
          <a:p>
            <a:pPr lvl="1"/>
            <a:r>
              <a:rPr lang="en-GB" dirty="0"/>
              <a:t>U.S. Communities Protocol for Accounting and Reporting Greenhouse Gas Emissions (USCP)</a:t>
            </a:r>
          </a:p>
          <a:p>
            <a:pPr lvl="1"/>
            <a:r>
              <a:rPr lang="en-GB" dirty="0"/>
              <a:t>Global Protocol for Community-Scale Greenhouse Gas Inventories (GPC). </a:t>
            </a:r>
          </a:p>
          <a:p>
            <a:pPr lvl="1"/>
            <a:r>
              <a:rPr lang="en-GB" dirty="0"/>
              <a:t>Global Covenant of Mayors (GCoM)</a:t>
            </a:r>
          </a:p>
          <a:p>
            <a:pPr lvl="1"/>
            <a:r>
              <a:rPr lang="en-GB" dirty="0"/>
              <a:t>CDP </a:t>
            </a:r>
          </a:p>
          <a:p>
            <a:r>
              <a:rPr lang="en-GB" dirty="0"/>
              <a:t>ICLEI ClearPath Tool</a:t>
            </a:r>
          </a:p>
          <a:p>
            <a:r>
              <a:rPr lang="en-US" dirty="0"/>
              <a:t>Activities-based approach, meaning emissions are calculated based on the result of an activity happening in the community</a:t>
            </a:r>
          </a:p>
          <a:p>
            <a:r>
              <a:rPr lang="en-US" dirty="0"/>
              <a:t>Emissions presented as million metric tons of carbon dioxide equivalent or </a:t>
            </a:r>
            <a:r>
              <a:rPr lang="en-US" dirty="0" err="1"/>
              <a:t>MMTCO2e</a:t>
            </a:r>
            <a:endParaRPr lang="en-GB"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031C1-75F1-4C47-9BED-D8372EAC9D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10A04B-968A-4F58-8A57-B741C8900F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578" y="6143968"/>
            <a:ext cx="2627076" cy="487377"/>
          </a:xfrm>
          <a:prstGeom prst="rect">
            <a:avLst/>
          </a:prstGeom>
        </p:spPr>
      </p:pic>
    </p:spTree>
    <p:extLst>
      <p:ext uri="{BB962C8B-B14F-4D97-AF65-F5344CB8AC3E}">
        <p14:creationId xmlns:p14="http://schemas.microsoft.com/office/powerpoint/2010/main" val="1270222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2547D"/>
                </a:solidFill>
                <a:latin typeface="Source Sans Pro" panose="020B0503030403020204" pitchFamily="34" charset="0"/>
                <a:ea typeface="Source Sans Pro" panose="020B0503030403020204" pitchFamily="34" charset="0"/>
              </a:rPr>
              <a:t>Emissions Sources</a:t>
            </a:r>
          </a:p>
        </p:txBody>
      </p:sp>
      <p:sp>
        <p:nvSpPr>
          <p:cNvPr id="3" name="Content Placeholder 2"/>
          <p:cNvSpPr>
            <a:spLocks noGrp="1"/>
          </p:cNvSpPr>
          <p:nvPr>
            <p:ph idx="1"/>
          </p:nvPr>
        </p:nvSpPr>
        <p:spPr>
          <a:xfrm>
            <a:off x="838200" y="1512474"/>
            <a:ext cx="10515600" cy="4351338"/>
          </a:xfrm>
        </p:spPr>
        <p:txBody>
          <a:bodyPr>
            <a:normAutofit lnSpcReduction="10000"/>
          </a:bodyPr>
          <a:lstStyle/>
          <a:p>
            <a:r>
              <a:rPr lang="en-GB" sz="3200" dirty="0"/>
              <a:t>Emission sources in COG’s GHG emissions inventories include:</a:t>
            </a:r>
          </a:p>
          <a:p>
            <a:pPr lvl="1"/>
            <a:r>
              <a:rPr lang="en-GB" sz="2800" dirty="0"/>
              <a:t>Built Environment</a:t>
            </a:r>
          </a:p>
          <a:p>
            <a:pPr lvl="2"/>
            <a:r>
              <a:rPr lang="en-GB" sz="2400" dirty="0"/>
              <a:t>Residential and Commercial Energy Use – electricity, natural gas, petroleum fuels</a:t>
            </a:r>
          </a:p>
          <a:p>
            <a:pPr lvl="1"/>
            <a:r>
              <a:rPr lang="en-GB" sz="2800" dirty="0"/>
              <a:t>Transportation and Mobile Emissions </a:t>
            </a:r>
          </a:p>
          <a:p>
            <a:pPr lvl="2"/>
            <a:r>
              <a:rPr lang="en-GB" sz="2400" dirty="0"/>
              <a:t>On- and off-road</a:t>
            </a:r>
          </a:p>
          <a:p>
            <a:pPr lvl="1"/>
            <a:r>
              <a:rPr lang="en-GB" sz="2800" dirty="0"/>
              <a:t>Wastewater Treatment</a:t>
            </a:r>
          </a:p>
          <a:p>
            <a:pPr lvl="1"/>
            <a:r>
              <a:rPr lang="en-GB" sz="2800" dirty="0"/>
              <a:t>Agriculture</a:t>
            </a:r>
          </a:p>
          <a:p>
            <a:pPr lvl="1"/>
            <a:r>
              <a:rPr lang="en-GB" sz="2800" dirty="0"/>
              <a:t>Solid Waste</a:t>
            </a:r>
          </a:p>
          <a:p>
            <a:pPr lvl="1"/>
            <a:r>
              <a:rPr lang="en-GB" sz="2800" dirty="0"/>
              <a:t>Process and Fugitive Emissions</a:t>
            </a:r>
            <a:endParaRPr lang="en-US" sz="28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031C1-75F1-4C47-9BED-D8372EAC9D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7720547-0205-4DDF-A4E5-A6F121A822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578" y="6143968"/>
            <a:ext cx="2627076" cy="487377"/>
          </a:xfrm>
          <a:prstGeom prst="rect">
            <a:avLst/>
          </a:prstGeom>
        </p:spPr>
      </p:pic>
    </p:spTree>
    <p:extLst>
      <p:ext uri="{BB962C8B-B14F-4D97-AF65-F5344CB8AC3E}">
        <p14:creationId xmlns:p14="http://schemas.microsoft.com/office/powerpoint/2010/main" val="2550308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55E0E3-14AE-4A22-B5DB-4FC6CFD46952}"/>
              </a:ext>
            </a:extLst>
          </p:cNvPr>
          <p:cNvSpPr>
            <a:spLocks noGrp="1"/>
          </p:cNvSpPr>
          <p:nvPr>
            <p:ph type="sldNum" sz="quarter" idx="12"/>
          </p:nvPr>
        </p:nvSpPr>
        <p:spPr/>
        <p:txBody>
          <a:bodyPr/>
          <a:lstStyle/>
          <a:p>
            <a:pPr algn="l" defTabSz="914400"/>
            <a:fld id="{38EA6B26-9CA0-4144-9BE8-9A34F496FA80}" type="slidenum">
              <a:rPr lang="en-US" smtClean="0"/>
              <a:pPr algn="l" defTabSz="914400"/>
              <a:t>2</a:t>
            </a:fld>
            <a:endParaRPr lang="en-US" dirty="0"/>
          </a:p>
        </p:txBody>
      </p:sp>
      <p:sp>
        <p:nvSpPr>
          <p:cNvPr id="3" name="Title 2">
            <a:extLst>
              <a:ext uri="{FF2B5EF4-FFF2-40B4-BE49-F238E27FC236}">
                <a16:creationId xmlns:a16="http://schemas.microsoft.com/office/drawing/2014/main" id="{77DF30D7-04A3-4E03-B30D-8B77C60EBDCF}"/>
              </a:ext>
            </a:extLst>
          </p:cNvPr>
          <p:cNvSpPr>
            <a:spLocks noGrp="1"/>
          </p:cNvSpPr>
          <p:nvPr>
            <p:ph type="title"/>
          </p:nvPr>
        </p:nvSpPr>
        <p:spPr/>
        <p:txBody>
          <a:bodyPr/>
          <a:lstStyle/>
          <a:p>
            <a:r>
              <a:rPr lang="en-US" dirty="0"/>
              <a:t>Agenda</a:t>
            </a:r>
          </a:p>
        </p:txBody>
      </p:sp>
      <p:sp>
        <p:nvSpPr>
          <p:cNvPr id="4" name="Text Placeholder 3">
            <a:extLst>
              <a:ext uri="{FF2B5EF4-FFF2-40B4-BE49-F238E27FC236}">
                <a16:creationId xmlns:a16="http://schemas.microsoft.com/office/drawing/2014/main" id="{DBC297E6-394B-4F5B-B0AD-AE707C1299BF}"/>
              </a:ext>
            </a:extLst>
          </p:cNvPr>
          <p:cNvSpPr>
            <a:spLocks noGrp="1"/>
          </p:cNvSpPr>
          <p:nvPr>
            <p:ph type="body" sz="quarter" idx="13"/>
          </p:nvPr>
        </p:nvSpPr>
        <p:spPr/>
        <p:txBody>
          <a:bodyPr>
            <a:normAutofit/>
          </a:bodyPr>
          <a:lstStyle/>
          <a:p>
            <a:pPr marL="685800" indent="-457200">
              <a:buFont typeface="Arial" panose="020B0604020202020204" pitchFamily="34" charset="0"/>
              <a:buChar char="•"/>
            </a:pPr>
            <a:r>
              <a:rPr lang="en-US" sz="2400" dirty="0"/>
              <a:t>Establishing Work Groups</a:t>
            </a:r>
          </a:p>
          <a:p>
            <a:pPr marL="685800" indent="-457200">
              <a:buFont typeface="Arial" panose="020B0604020202020204" pitchFamily="34" charset="0"/>
              <a:buChar char="•"/>
            </a:pPr>
            <a:r>
              <a:rPr lang="en-US" sz="2400" dirty="0"/>
              <a:t>Establish Guiding Principles </a:t>
            </a:r>
          </a:p>
          <a:p>
            <a:pPr marL="685800" indent="-457200">
              <a:buFont typeface="Arial" panose="020B0604020202020204" pitchFamily="34" charset="0"/>
              <a:buChar char="•"/>
            </a:pPr>
            <a:r>
              <a:rPr lang="en-US" sz="2400" dirty="0"/>
              <a:t>County GHG Inventory and Business as Usual Forecast: Inputs &amp; Results</a:t>
            </a:r>
          </a:p>
          <a:p>
            <a:pPr marL="685800" indent="-457200">
              <a:buFont typeface="Arial" panose="020B0604020202020204" pitchFamily="34" charset="0"/>
              <a:buChar char="•"/>
            </a:pPr>
            <a:r>
              <a:rPr lang="en-US" sz="2400" dirty="0"/>
              <a:t>Climate Risk and Vulnerability Assessment Process</a:t>
            </a:r>
          </a:p>
          <a:p>
            <a:pPr marL="685800" indent="-457200">
              <a:buFont typeface="Arial" panose="020B0604020202020204" pitchFamily="34" charset="0"/>
              <a:buChar char="•"/>
            </a:pPr>
            <a:r>
              <a:rPr lang="en-US" sz="2400" dirty="0"/>
              <a:t>Stakeholder Engagement Process</a:t>
            </a:r>
          </a:p>
          <a:p>
            <a:pPr marL="685800" indent="-457200">
              <a:buFont typeface="Arial" panose="020B0604020202020204" pitchFamily="34" charset="0"/>
              <a:buChar char="•"/>
            </a:pPr>
            <a:r>
              <a:rPr lang="en-US" sz="2400" dirty="0"/>
              <a:t>Discussion &amp; Next Steps </a:t>
            </a:r>
          </a:p>
        </p:txBody>
      </p:sp>
    </p:spTree>
    <p:extLst>
      <p:ext uri="{BB962C8B-B14F-4D97-AF65-F5344CB8AC3E}">
        <p14:creationId xmlns:p14="http://schemas.microsoft.com/office/powerpoint/2010/main" val="2143559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2547D"/>
                </a:solidFill>
                <a:latin typeface="Source Sans Pro" panose="020B0503030403020204" pitchFamily="34" charset="0"/>
                <a:ea typeface="Source Sans Pro" panose="020B0503030403020204" pitchFamily="34" charset="0"/>
              </a:rPr>
              <a:t>County and Regional Emissions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031C1-75F1-4C47-9BED-D8372EAC9D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A26277A-3DE8-4A50-9C42-98011B68AF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578" y="6143968"/>
            <a:ext cx="2627076" cy="487377"/>
          </a:xfrm>
          <a:prstGeom prst="rect">
            <a:avLst/>
          </a:prstGeom>
        </p:spPr>
      </p:pic>
      <p:sp>
        <p:nvSpPr>
          <p:cNvPr id="6" name="Content Placeholder 2">
            <a:extLst>
              <a:ext uri="{FF2B5EF4-FFF2-40B4-BE49-F238E27FC236}">
                <a16:creationId xmlns:a16="http://schemas.microsoft.com/office/drawing/2014/main" id="{E1E9FCF6-D352-4DBE-BA7D-33D0667D6951}"/>
              </a:ext>
            </a:extLst>
          </p:cNvPr>
          <p:cNvSpPr txBox="1">
            <a:spLocks/>
          </p:cNvSpPr>
          <p:nvPr/>
        </p:nvSpPr>
        <p:spPr>
          <a:xfrm>
            <a:off x="6039971" y="1601496"/>
            <a:ext cx="5762064" cy="419016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REGIONAL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Total:  62.6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MMTCO2e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Transportation and Mobile Emissions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40% of emissions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Commercial Energy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30% of emissions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Residential Energy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22% of emissions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Others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Process and Fugitive Emissions, Solid Waste, Agriculture, and Wastewater Treatment - 8% of emissions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5319543E-34F4-4B88-BB26-2F2D0DC7D1FC}"/>
              </a:ext>
            </a:extLst>
          </p:cNvPr>
          <p:cNvSpPr txBox="1">
            <a:spLocks/>
          </p:cNvSpPr>
          <p:nvPr/>
        </p:nvSpPr>
        <p:spPr>
          <a:xfrm>
            <a:off x="784411" y="1512303"/>
            <a:ext cx="5042647" cy="41901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COUNTY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Total:  9.51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MMTCO2e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Transportation and Mobile Emissions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48% of emissions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Commercial Energy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22% of emissions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Residential Energy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23% of emissions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Others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Process and Fugitive Emissions, Solid Waste, Agriculture, and Wastewater Treatment - 7% of emissions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767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2547D"/>
                </a:solidFill>
                <a:latin typeface="Source Sans Pro" panose="020B0503030403020204" pitchFamily="34" charset="0"/>
                <a:ea typeface="Source Sans Pro" panose="020B0503030403020204" pitchFamily="34" charset="0"/>
              </a:rPr>
              <a:t>Change in Prince George’s County GHG Emissions between 2005-2018</a:t>
            </a:r>
          </a:p>
        </p:txBody>
      </p:sp>
      <p:sp>
        <p:nvSpPr>
          <p:cNvPr id="3" name="Content Placeholder 2"/>
          <p:cNvSpPr>
            <a:spLocks noGrp="1"/>
          </p:cNvSpPr>
          <p:nvPr>
            <p:ph idx="1"/>
          </p:nvPr>
        </p:nvSpPr>
        <p:spPr>
          <a:xfrm>
            <a:off x="838200" y="1825625"/>
            <a:ext cx="10515600" cy="4190164"/>
          </a:xfrm>
        </p:spPr>
        <p:txBody>
          <a:bodyPr>
            <a:normAutofit/>
          </a:bodyPr>
          <a:lstStyle/>
          <a:p>
            <a:r>
              <a:rPr lang="en-US" sz="3200" dirty="0"/>
              <a:t>Despite 9% growth in population, community-wide GHG emissions decreased by over 15% between 2005 and 2018 </a:t>
            </a:r>
            <a:endParaRPr lang="en-GB" sz="3200" dirty="0"/>
          </a:p>
          <a:p>
            <a:pPr lvl="1"/>
            <a:r>
              <a:rPr lang="en-US" sz="2800" dirty="0"/>
              <a:t>11.18 </a:t>
            </a:r>
            <a:r>
              <a:rPr lang="en-US" sz="2800" dirty="0" err="1"/>
              <a:t>MMTCO</a:t>
            </a:r>
            <a:r>
              <a:rPr lang="en-US" sz="2800" baseline="-25000" dirty="0" err="1"/>
              <a:t>2</a:t>
            </a:r>
            <a:r>
              <a:rPr lang="en-US" sz="2800" dirty="0" err="1"/>
              <a:t>e</a:t>
            </a:r>
            <a:r>
              <a:rPr lang="en-US" sz="2800" dirty="0"/>
              <a:t> in 2005 to 9.51 MMTCO</a:t>
            </a:r>
            <a:r>
              <a:rPr lang="en-US" sz="2800" baseline="-25000" dirty="0"/>
              <a:t>2</a:t>
            </a:r>
            <a:r>
              <a:rPr lang="en-US" sz="2800" dirty="0"/>
              <a:t>e in 2018 </a:t>
            </a:r>
            <a:endParaRPr lang="en-GB" sz="2800" dirty="0"/>
          </a:p>
          <a:p>
            <a:pPr lvl="0"/>
            <a:r>
              <a:rPr lang="en-US" sz="3200" dirty="0"/>
              <a:t>Per capita emissions decreased 22% between 2005 and 2018</a:t>
            </a:r>
          </a:p>
          <a:p>
            <a:pPr lvl="1"/>
            <a:r>
              <a:rPr lang="en-US" sz="2800" dirty="0"/>
              <a:t>13.49 </a:t>
            </a:r>
            <a:r>
              <a:rPr lang="en-US" sz="2800" dirty="0" err="1"/>
              <a:t>MTCO</a:t>
            </a:r>
            <a:r>
              <a:rPr lang="en-US" sz="2800" baseline="-25000" dirty="0" err="1"/>
              <a:t>2</a:t>
            </a:r>
            <a:r>
              <a:rPr lang="en-US" sz="2800" dirty="0" err="1"/>
              <a:t>e</a:t>
            </a:r>
            <a:r>
              <a:rPr lang="en-US" sz="2800" dirty="0"/>
              <a:t> in 2005 to 10.49 MTCO</a:t>
            </a:r>
            <a:r>
              <a:rPr lang="en-US" sz="2800" baseline="-25000" dirty="0"/>
              <a:t>2</a:t>
            </a:r>
            <a:r>
              <a:rPr lang="en-US" sz="2800" dirty="0"/>
              <a:t>e in 2018</a:t>
            </a:r>
            <a:endParaRPr lang="en-GB" sz="28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031C1-75F1-4C47-9BED-D8372EAC9D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A26277A-3DE8-4A50-9C42-98011B68AF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578" y="6143968"/>
            <a:ext cx="2627076" cy="487377"/>
          </a:xfrm>
          <a:prstGeom prst="rect">
            <a:avLst/>
          </a:prstGeom>
        </p:spPr>
      </p:pic>
    </p:spTree>
    <p:extLst>
      <p:ext uri="{BB962C8B-B14F-4D97-AF65-F5344CB8AC3E}">
        <p14:creationId xmlns:p14="http://schemas.microsoft.com/office/powerpoint/2010/main" val="107883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89BB30-F2B3-460A-A42B-7B0CA35933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031C1-75F1-4C47-9BED-D8372EAC9D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F122320-34FF-4AA9-AEB8-10CD06D754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578" y="6143968"/>
            <a:ext cx="2627076" cy="487377"/>
          </a:xfrm>
          <a:prstGeom prst="rect">
            <a:avLst/>
          </a:prstGeom>
        </p:spPr>
      </p:pic>
      <p:graphicFrame>
        <p:nvGraphicFramePr>
          <p:cNvPr id="8" name="Chart 7">
            <a:extLst>
              <a:ext uri="{FF2B5EF4-FFF2-40B4-BE49-F238E27FC236}">
                <a16:creationId xmlns:a16="http://schemas.microsoft.com/office/drawing/2014/main" id="{6BC29B8C-59FE-3346-9A58-689ADBB0ECDC}"/>
              </a:ext>
            </a:extLst>
          </p:cNvPr>
          <p:cNvGraphicFramePr>
            <a:graphicFrameLocks/>
          </p:cNvGraphicFramePr>
          <p:nvPr>
            <p:extLst>
              <p:ext uri="{D42A27DB-BD31-4B8C-83A1-F6EECF244321}">
                <p14:modId xmlns:p14="http://schemas.microsoft.com/office/powerpoint/2010/main" val="3526575222"/>
              </p:ext>
            </p:extLst>
          </p:nvPr>
        </p:nvGraphicFramePr>
        <p:xfrm>
          <a:off x="728133" y="182562"/>
          <a:ext cx="10752667" cy="6173788"/>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EB98F36F-64F1-6341-878E-50F18E3F2D30}"/>
              </a:ext>
            </a:extLst>
          </p:cNvPr>
          <p:cNvSpPr txBox="1"/>
          <p:nvPr/>
        </p:nvSpPr>
        <p:spPr>
          <a:xfrm>
            <a:off x="9982200" y="1163935"/>
            <a:ext cx="204724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15% decrease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emissions between 2005 and 2018</a:t>
            </a:r>
          </a:p>
        </p:txBody>
      </p:sp>
    </p:spTree>
    <p:extLst>
      <p:ext uri="{BB962C8B-B14F-4D97-AF65-F5344CB8AC3E}">
        <p14:creationId xmlns:p14="http://schemas.microsoft.com/office/powerpoint/2010/main" val="4083227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89BB30-F2B3-460A-A42B-7B0CA35933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031C1-75F1-4C47-9BED-D8372EAC9D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F122320-34FF-4AA9-AEB8-10CD06D754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578" y="6143968"/>
            <a:ext cx="2627076" cy="487377"/>
          </a:xfrm>
          <a:prstGeom prst="rect">
            <a:avLst/>
          </a:prstGeom>
        </p:spPr>
      </p:pic>
      <p:graphicFrame>
        <p:nvGraphicFramePr>
          <p:cNvPr id="5" name="quick summary">
            <a:extLst>
              <a:ext uri="{FF2B5EF4-FFF2-40B4-BE49-F238E27FC236}">
                <a16:creationId xmlns:a16="http://schemas.microsoft.com/office/drawing/2014/main" id="{00000000-0008-0000-0900-000003000000}"/>
              </a:ext>
            </a:extLst>
          </p:cNvPr>
          <p:cNvGraphicFramePr>
            <a:graphicFrameLocks/>
          </p:cNvGraphicFramePr>
          <p:nvPr>
            <p:extLst>
              <p:ext uri="{D42A27DB-BD31-4B8C-83A1-F6EECF244321}">
                <p14:modId xmlns:p14="http://schemas.microsoft.com/office/powerpoint/2010/main" val="1593343925"/>
              </p:ext>
            </p:extLst>
          </p:nvPr>
        </p:nvGraphicFramePr>
        <p:xfrm>
          <a:off x="1143001" y="237067"/>
          <a:ext cx="9939866" cy="59069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7520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94061-FBBC-ED4C-84EA-87CBD9117B19}"/>
              </a:ext>
            </a:extLst>
          </p:cNvPr>
          <p:cNvSpPr>
            <a:spLocks noGrp="1"/>
          </p:cNvSpPr>
          <p:nvPr>
            <p:ph type="title"/>
          </p:nvPr>
        </p:nvSpPr>
        <p:spPr>
          <a:xfrm>
            <a:off x="838200" y="365125"/>
            <a:ext cx="10515600" cy="610235"/>
          </a:xfrm>
        </p:spPr>
        <p:txBody>
          <a:bodyPr>
            <a:normAutofit/>
          </a:bodyPr>
          <a:lstStyle/>
          <a:p>
            <a:pPr algn="ctr"/>
            <a:r>
              <a:rPr lang="en-US" sz="2400" b="1" dirty="0">
                <a:latin typeface="+mn-lt"/>
              </a:rPr>
              <a:t>Prince George's County 2005 vs. 2018 GHG Inventory Sector Shares</a:t>
            </a:r>
          </a:p>
        </p:txBody>
      </p:sp>
      <p:graphicFrame>
        <p:nvGraphicFramePr>
          <p:cNvPr id="4" name="Chart 3">
            <a:extLst>
              <a:ext uri="{FF2B5EF4-FFF2-40B4-BE49-F238E27FC236}">
                <a16:creationId xmlns:a16="http://schemas.microsoft.com/office/drawing/2014/main" id="{53809238-03EA-714E-A945-A56055275232}"/>
              </a:ext>
            </a:extLst>
          </p:cNvPr>
          <p:cNvGraphicFramePr>
            <a:graphicFrameLocks/>
          </p:cNvGraphicFramePr>
          <p:nvPr/>
        </p:nvGraphicFramePr>
        <p:xfrm>
          <a:off x="0" y="0"/>
          <a:ext cx="4163786" cy="685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5A1212FF-53E7-B04F-B8E9-392C4FAE3EE7}"/>
              </a:ext>
            </a:extLst>
          </p:cNvPr>
          <p:cNvGraphicFramePr>
            <a:graphicFrameLocks/>
          </p:cNvGraphicFramePr>
          <p:nvPr/>
        </p:nvGraphicFramePr>
        <p:xfrm>
          <a:off x="4163787" y="0"/>
          <a:ext cx="4294414" cy="679607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1D9E0E25-9C3C-A741-9CB9-6A0C831BE1D8}"/>
              </a:ext>
            </a:extLst>
          </p:cNvPr>
          <p:cNvSpPr txBox="1"/>
          <p:nvPr/>
        </p:nvSpPr>
        <p:spPr>
          <a:xfrm>
            <a:off x="8392886" y="1781356"/>
            <a:ext cx="3799114" cy="22467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Decreasing Share of Total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Energy 53% → 45%</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Increasing Share of Total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Transport 43% → 48%</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Process &amp; Fugitive Emissions 3% → 6%</a:t>
            </a:r>
          </a:p>
        </p:txBody>
      </p:sp>
      <p:sp>
        <p:nvSpPr>
          <p:cNvPr id="3" name="TextBox 2">
            <a:extLst>
              <a:ext uri="{FF2B5EF4-FFF2-40B4-BE49-F238E27FC236}">
                <a16:creationId xmlns:a16="http://schemas.microsoft.com/office/drawing/2014/main" id="{81557B95-54BD-466C-B782-50133FA33E17}"/>
              </a:ext>
            </a:extLst>
          </p:cNvPr>
          <p:cNvSpPr txBox="1"/>
          <p:nvPr/>
        </p:nvSpPr>
        <p:spPr>
          <a:xfrm>
            <a:off x="251012" y="5522259"/>
            <a:ext cx="305216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11.2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MMTCO2e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90F1884-24B1-45BD-92F6-1F4C7C2BBD78}"/>
              </a:ext>
            </a:extLst>
          </p:cNvPr>
          <p:cNvSpPr txBox="1"/>
          <p:nvPr/>
        </p:nvSpPr>
        <p:spPr>
          <a:xfrm>
            <a:off x="4085505" y="5522259"/>
            <a:ext cx="305216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9.5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MMTCO2e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DF2508A-DB04-4A9B-9599-CF7F6743EB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912" y="5522259"/>
            <a:ext cx="2627076" cy="487377"/>
          </a:xfrm>
          <a:prstGeom prst="rect">
            <a:avLst/>
          </a:prstGeom>
        </p:spPr>
      </p:pic>
      <p:sp>
        <p:nvSpPr>
          <p:cNvPr id="9" name="Slide Number Placeholder 8">
            <a:extLst>
              <a:ext uri="{FF2B5EF4-FFF2-40B4-BE49-F238E27FC236}">
                <a16:creationId xmlns:a16="http://schemas.microsoft.com/office/drawing/2014/main" id="{972478DC-0A29-41B6-A672-28BB46F50FD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907B22-98B6-1D4E-83BE-2AA1766B701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956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58FDAA4C-74DD-DD45-90B7-D1042EAE0A40}"/>
              </a:ext>
            </a:extLst>
          </p:cNvPr>
          <p:cNvGraphicFramePr>
            <a:graphicFrameLocks/>
          </p:cNvGraphicFramePr>
          <p:nvPr/>
        </p:nvGraphicFramePr>
        <p:xfrm>
          <a:off x="4147456" y="0"/>
          <a:ext cx="4245430" cy="685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00583EF7-CBAC-144A-AE00-1C5A86F66AED}"/>
              </a:ext>
            </a:extLst>
          </p:cNvPr>
          <p:cNvGraphicFramePr>
            <a:graphicFrameLocks/>
          </p:cNvGraphicFramePr>
          <p:nvPr/>
        </p:nvGraphicFramePr>
        <p:xfrm>
          <a:off x="0" y="0"/>
          <a:ext cx="4147457"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F394061-FBBC-ED4C-84EA-87CBD9117B19}"/>
              </a:ext>
            </a:extLst>
          </p:cNvPr>
          <p:cNvSpPr>
            <a:spLocks noGrp="1"/>
          </p:cNvSpPr>
          <p:nvPr>
            <p:ph type="title"/>
          </p:nvPr>
        </p:nvSpPr>
        <p:spPr>
          <a:xfrm>
            <a:off x="838200" y="365125"/>
            <a:ext cx="10515600" cy="610235"/>
          </a:xfrm>
        </p:spPr>
        <p:txBody>
          <a:bodyPr>
            <a:normAutofit/>
          </a:bodyPr>
          <a:lstStyle/>
          <a:p>
            <a:pPr algn="ctr"/>
            <a:r>
              <a:rPr lang="en-US" sz="2400" b="1" dirty="0">
                <a:latin typeface="+mn-lt"/>
              </a:rPr>
              <a:t>Prince George's County 2005 vs. 2018 Building Emissions by Fuel Type</a:t>
            </a:r>
          </a:p>
        </p:txBody>
      </p:sp>
      <p:sp>
        <p:nvSpPr>
          <p:cNvPr id="3" name="TextBox 2">
            <a:extLst>
              <a:ext uri="{FF2B5EF4-FFF2-40B4-BE49-F238E27FC236}">
                <a16:creationId xmlns:a16="http://schemas.microsoft.com/office/drawing/2014/main" id="{BE9B1CBD-E01B-9C45-9093-482131FE665D}"/>
              </a:ext>
            </a:extLst>
          </p:cNvPr>
          <p:cNvSpPr txBox="1"/>
          <p:nvPr/>
        </p:nvSpPr>
        <p:spPr>
          <a:xfrm>
            <a:off x="8392886" y="1781356"/>
            <a:ext cx="3799114" cy="22467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Decreasing Share of Buildings Total Emissions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Electricity 71% → 60%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Increasing Share of Buildings Total Emissions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Natural Gas 26% → 37%</a:t>
            </a:r>
          </a:p>
        </p:txBody>
      </p:sp>
      <p:pic>
        <p:nvPicPr>
          <p:cNvPr id="8" name="Picture 7">
            <a:extLst>
              <a:ext uri="{FF2B5EF4-FFF2-40B4-BE49-F238E27FC236}">
                <a16:creationId xmlns:a16="http://schemas.microsoft.com/office/drawing/2014/main" id="{C380BDE4-D990-4C58-A192-EB75ADA1F7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8905" y="5713662"/>
            <a:ext cx="2627076" cy="487377"/>
          </a:xfrm>
          <a:prstGeom prst="rect">
            <a:avLst/>
          </a:prstGeom>
        </p:spPr>
      </p:pic>
      <p:sp>
        <p:nvSpPr>
          <p:cNvPr id="4" name="Slide Number Placeholder 3">
            <a:extLst>
              <a:ext uri="{FF2B5EF4-FFF2-40B4-BE49-F238E27FC236}">
                <a16:creationId xmlns:a16="http://schemas.microsoft.com/office/drawing/2014/main" id="{9D31A392-7013-4ED7-86F6-E22D1D6105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907B22-98B6-1D4E-83BE-2AA1766B701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771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E8DE5350-8AD7-744A-843E-A6F639B986C1}"/>
              </a:ext>
            </a:extLst>
          </p:cNvPr>
          <p:cNvGraphicFramePr>
            <a:graphicFrameLocks/>
          </p:cNvGraphicFramePr>
          <p:nvPr>
            <p:extLst>
              <p:ext uri="{D42A27DB-BD31-4B8C-83A1-F6EECF244321}">
                <p14:modId xmlns:p14="http://schemas.microsoft.com/office/powerpoint/2010/main" val="1019906665"/>
              </p:ext>
            </p:extLst>
          </p:nvPr>
        </p:nvGraphicFramePr>
        <p:xfrm>
          <a:off x="-1" y="0"/>
          <a:ext cx="4163787" cy="685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97654159-0A7A-764C-900D-FE659CC8E8E0}"/>
              </a:ext>
            </a:extLst>
          </p:cNvPr>
          <p:cNvGraphicFramePr>
            <a:graphicFrameLocks/>
          </p:cNvGraphicFramePr>
          <p:nvPr>
            <p:extLst>
              <p:ext uri="{D42A27DB-BD31-4B8C-83A1-F6EECF244321}">
                <p14:modId xmlns:p14="http://schemas.microsoft.com/office/powerpoint/2010/main" val="233461333"/>
              </p:ext>
            </p:extLst>
          </p:nvPr>
        </p:nvGraphicFramePr>
        <p:xfrm>
          <a:off x="4163787" y="0"/>
          <a:ext cx="4180114"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EB24A92E-D081-B34A-88D4-D1D53F242F6B}"/>
              </a:ext>
            </a:extLst>
          </p:cNvPr>
          <p:cNvSpPr txBox="1"/>
          <p:nvPr/>
        </p:nvSpPr>
        <p:spPr>
          <a:xfrm>
            <a:off x="8392886" y="1781356"/>
            <a:ext cx="3799114"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Electricity consumption decreased 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Electricity emissions decreased 64%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Changing electricity fuel mix – greater use of natural gas and growth in renewables</a:t>
            </a:r>
          </a:p>
        </p:txBody>
      </p:sp>
      <p:pic>
        <p:nvPicPr>
          <p:cNvPr id="6" name="Picture 5">
            <a:extLst>
              <a:ext uri="{FF2B5EF4-FFF2-40B4-BE49-F238E27FC236}">
                <a16:creationId xmlns:a16="http://schemas.microsoft.com/office/drawing/2014/main" id="{574017B1-5241-4EE9-B3C9-DFD95A88CC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8905" y="5713662"/>
            <a:ext cx="2627076" cy="487377"/>
          </a:xfrm>
          <a:prstGeom prst="rect">
            <a:avLst/>
          </a:prstGeom>
        </p:spPr>
      </p:pic>
      <p:sp>
        <p:nvSpPr>
          <p:cNvPr id="2" name="TextBox 1">
            <a:extLst>
              <a:ext uri="{FF2B5EF4-FFF2-40B4-BE49-F238E27FC236}">
                <a16:creationId xmlns:a16="http://schemas.microsoft.com/office/drawing/2014/main" id="{D9DD063C-4805-4C06-93A5-8E0FCCA5C8E8}"/>
              </a:ext>
            </a:extLst>
          </p:cNvPr>
          <p:cNvSpPr txBox="1"/>
          <p:nvPr/>
        </p:nvSpPr>
        <p:spPr>
          <a:xfrm>
            <a:off x="8570259" y="143435"/>
            <a:ext cx="303572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Impact of Cleaner Grid</a:t>
            </a:r>
          </a:p>
        </p:txBody>
      </p:sp>
      <p:sp>
        <p:nvSpPr>
          <p:cNvPr id="3" name="Slide Number Placeholder 2">
            <a:extLst>
              <a:ext uri="{FF2B5EF4-FFF2-40B4-BE49-F238E27FC236}">
                <a16:creationId xmlns:a16="http://schemas.microsoft.com/office/drawing/2014/main" id="{EB300CC3-B889-4BDF-912C-8435DB104F1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907B22-98B6-1D4E-83BE-2AA1766B701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341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F084B69-6EB1-8F4B-BB17-AD7CC2199D5C}"/>
              </a:ext>
            </a:extLst>
          </p:cNvPr>
          <p:cNvGraphicFramePr>
            <a:graphicFrameLocks/>
          </p:cNvGraphicFramePr>
          <p:nvPr>
            <p:extLst>
              <p:ext uri="{D42A27DB-BD31-4B8C-83A1-F6EECF244321}">
                <p14:modId xmlns:p14="http://schemas.microsoft.com/office/powerpoint/2010/main" val="1083760952"/>
              </p:ext>
            </p:extLst>
          </p:nvPr>
        </p:nvGraphicFramePr>
        <p:xfrm>
          <a:off x="4163786" y="0"/>
          <a:ext cx="4180115" cy="685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BDA432F6-69C3-2F40-94D0-642CC5CECE5D}"/>
              </a:ext>
            </a:extLst>
          </p:cNvPr>
          <p:cNvGraphicFramePr>
            <a:graphicFrameLocks/>
          </p:cNvGraphicFramePr>
          <p:nvPr>
            <p:extLst>
              <p:ext uri="{D42A27DB-BD31-4B8C-83A1-F6EECF244321}">
                <p14:modId xmlns:p14="http://schemas.microsoft.com/office/powerpoint/2010/main" val="1288936909"/>
              </p:ext>
            </p:extLst>
          </p:nvPr>
        </p:nvGraphicFramePr>
        <p:xfrm>
          <a:off x="0" y="0"/>
          <a:ext cx="4163786"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EB24A92E-D081-B34A-88D4-D1D53F242F6B}"/>
              </a:ext>
            </a:extLst>
          </p:cNvPr>
          <p:cNvSpPr txBox="1"/>
          <p:nvPr/>
        </p:nvSpPr>
        <p:spPr>
          <a:xfrm>
            <a:off x="8392886" y="2220662"/>
            <a:ext cx="3799114" cy="31700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Total commercial square footage increased 15%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Commercial kWh per square foot decreased 15%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This resulted in a 39% decrease in commercial electricity emissions, despite increasing commercial square footage</a:t>
            </a:r>
          </a:p>
        </p:txBody>
      </p:sp>
      <p:pic>
        <p:nvPicPr>
          <p:cNvPr id="5" name="Picture 4">
            <a:extLst>
              <a:ext uri="{FF2B5EF4-FFF2-40B4-BE49-F238E27FC236}">
                <a16:creationId xmlns:a16="http://schemas.microsoft.com/office/drawing/2014/main" id="{D3A5D6B8-C0D4-45BD-BABA-BD29BF5B92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4582" y="5783755"/>
            <a:ext cx="2627076" cy="487377"/>
          </a:xfrm>
          <a:prstGeom prst="rect">
            <a:avLst/>
          </a:prstGeom>
        </p:spPr>
      </p:pic>
      <p:sp>
        <p:nvSpPr>
          <p:cNvPr id="8" name="TextBox 7">
            <a:extLst>
              <a:ext uri="{FF2B5EF4-FFF2-40B4-BE49-F238E27FC236}">
                <a16:creationId xmlns:a16="http://schemas.microsoft.com/office/drawing/2014/main" id="{15A2E085-8163-4211-BA7E-2E99D0BD374B}"/>
              </a:ext>
            </a:extLst>
          </p:cNvPr>
          <p:cNvSpPr txBox="1"/>
          <p:nvPr/>
        </p:nvSpPr>
        <p:spPr>
          <a:xfrm>
            <a:off x="8570259" y="143435"/>
            <a:ext cx="3035722"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Impact of Cleaner Grid and Efficiency</a:t>
            </a:r>
          </a:p>
        </p:txBody>
      </p:sp>
      <p:sp>
        <p:nvSpPr>
          <p:cNvPr id="2" name="Slide Number Placeholder 1">
            <a:extLst>
              <a:ext uri="{FF2B5EF4-FFF2-40B4-BE49-F238E27FC236}">
                <a16:creationId xmlns:a16="http://schemas.microsoft.com/office/drawing/2014/main" id="{DA700211-48DA-461F-ACDB-D303A8C9F77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907B22-98B6-1D4E-83BE-2AA1766B701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677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C6E1147-92A4-A14F-BC8F-BFD970072C1F}"/>
              </a:ext>
            </a:extLst>
          </p:cNvPr>
          <p:cNvGraphicFramePr>
            <a:graphicFrameLocks/>
          </p:cNvGraphicFramePr>
          <p:nvPr>
            <p:extLst>
              <p:ext uri="{D42A27DB-BD31-4B8C-83A1-F6EECF244321}">
                <p14:modId xmlns:p14="http://schemas.microsoft.com/office/powerpoint/2010/main" val="3511539919"/>
              </p:ext>
            </p:extLst>
          </p:nvPr>
        </p:nvGraphicFramePr>
        <p:xfrm>
          <a:off x="4033156" y="0"/>
          <a:ext cx="4229101" cy="685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616DC2FC-DD4E-B746-AF81-3C378C75CBA7}"/>
              </a:ext>
            </a:extLst>
          </p:cNvPr>
          <p:cNvGraphicFramePr>
            <a:graphicFrameLocks/>
          </p:cNvGraphicFramePr>
          <p:nvPr>
            <p:extLst>
              <p:ext uri="{D42A27DB-BD31-4B8C-83A1-F6EECF244321}">
                <p14:modId xmlns:p14="http://schemas.microsoft.com/office/powerpoint/2010/main" val="1728171191"/>
              </p:ext>
            </p:extLst>
          </p:nvPr>
        </p:nvGraphicFramePr>
        <p:xfrm>
          <a:off x="-1" y="0"/>
          <a:ext cx="4033157"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481CCE0-58F6-A44F-8264-2FA6896399BB}"/>
              </a:ext>
            </a:extLst>
          </p:cNvPr>
          <p:cNvSpPr txBox="1"/>
          <p:nvPr/>
        </p:nvSpPr>
        <p:spPr>
          <a:xfrm>
            <a:off x="8392886" y="2157873"/>
            <a:ext cx="3799114" cy="22467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VMT increased 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Vehicle Emissions decreased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Greater fuel efficiency resulted in a 10% decrease in on road emissions per mile</a:t>
            </a:r>
          </a:p>
        </p:txBody>
      </p:sp>
      <p:pic>
        <p:nvPicPr>
          <p:cNvPr id="5" name="Picture 4">
            <a:extLst>
              <a:ext uri="{FF2B5EF4-FFF2-40B4-BE49-F238E27FC236}">
                <a16:creationId xmlns:a16="http://schemas.microsoft.com/office/drawing/2014/main" id="{5A72E4A1-7EA4-48F1-9108-196B180296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8905" y="5713662"/>
            <a:ext cx="2627076" cy="487377"/>
          </a:xfrm>
          <a:prstGeom prst="rect">
            <a:avLst/>
          </a:prstGeom>
        </p:spPr>
      </p:pic>
      <p:sp>
        <p:nvSpPr>
          <p:cNvPr id="8" name="TextBox 7">
            <a:extLst>
              <a:ext uri="{FF2B5EF4-FFF2-40B4-BE49-F238E27FC236}">
                <a16:creationId xmlns:a16="http://schemas.microsoft.com/office/drawing/2014/main" id="{D76C0317-7666-4F9C-AE1C-84BCD89DE988}"/>
              </a:ext>
            </a:extLst>
          </p:cNvPr>
          <p:cNvSpPr txBox="1"/>
          <p:nvPr/>
        </p:nvSpPr>
        <p:spPr>
          <a:xfrm>
            <a:off x="8570259" y="143435"/>
            <a:ext cx="3035722"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Impact of Cleaner Vehicles</a:t>
            </a:r>
          </a:p>
        </p:txBody>
      </p:sp>
      <p:sp>
        <p:nvSpPr>
          <p:cNvPr id="2" name="Slide Number Placeholder 1">
            <a:extLst>
              <a:ext uri="{FF2B5EF4-FFF2-40B4-BE49-F238E27FC236}">
                <a16:creationId xmlns:a16="http://schemas.microsoft.com/office/drawing/2014/main" id="{EC1F51D5-8CED-4F64-AEC7-912EB77DC4D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907B22-98B6-1D4E-83BE-2AA1766B701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747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F22B-C603-47DA-88E3-41CF384AB1F4}"/>
              </a:ext>
            </a:extLst>
          </p:cNvPr>
          <p:cNvSpPr>
            <a:spLocks noGrp="1"/>
          </p:cNvSpPr>
          <p:nvPr>
            <p:ph type="title"/>
          </p:nvPr>
        </p:nvSpPr>
        <p:spPr>
          <a:xfrm>
            <a:off x="838200" y="2183797"/>
            <a:ext cx="10515600" cy="1393058"/>
          </a:xfrm>
        </p:spPr>
        <p:txBody>
          <a:bodyPr>
            <a:noAutofit/>
          </a:bodyPr>
          <a:lstStyle/>
          <a:p>
            <a:pPr algn="ctr"/>
            <a:r>
              <a:rPr lang="en-US" dirty="0">
                <a:solidFill>
                  <a:schemeClr val="accent1"/>
                </a:solidFill>
                <a:latin typeface="Source Sans Pro" panose="020B0503030403020204" pitchFamily="34" charset="0"/>
                <a:ea typeface="Source Sans Pro" panose="020B0503030403020204" pitchFamily="34" charset="0"/>
              </a:rPr>
              <a:t>Prince George’s County Business-as-Usual Projections</a:t>
            </a:r>
          </a:p>
        </p:txBody>
      </p:sp>
      <p:sp>
        <p:nvSpPr>
          <p:cNvPr id="4" name="Slide Number Placeholder 3">
            <a:extLst>
              <a:ext uri="{FF2B5EF4-FFF2-40B4-BE49-F238E27FC236}">
                <a16:creationId xmlns:a16="http://schemas.microsoft.com/office/drawing/2014/main" id="{A089BB30-F2B3-460A-A42B-7B0CA35933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031C1-75F1-4C47-9BED-D8372EAC9D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6D6A2CC-48D3-4ACD-A54F-178EC21A1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578" y="6143968"/>
            <a:ext cx="2627076" cy="487377"/>
          </a:xfrm>
          <a:prstGeom prst="rect">
            <a:avLst/>
          </a:prstGeom>
        </p:spPr>
      </p:pic>
      <p:sp>
        <p:nvSpPr>
          <p:cNvPr id="8" name="Text Placeholder 2">
            <a:extLst>
              <a:ext uri="{FF2B5EF4-FFF2-40B4-BE49-F238E27FC236}">
                <a16:creationId xmlns:a16="http://schemas.microsoft.com/office/drawing/2014/main" id="{508981DD-9A15-43A5-9447-0857387B6F1A}"/>
              </a:ext>
            </a:extLst>
          </p:cNvPr>
          <p:cNvSpPr txBox="1">
            <a:spLocks/>
          </p:cNvSpPr>
          <p:nvPr/>
        </p:nvSpPr>
        <p:spPr>
          <a:xfrm>
            <a:off x="838200" y="3679095"/>
            <a:ext cx="10515600"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Metropolitan Washington Council of Governments</a:t>
            </a:r>
          </a:p>
        </p:txBody>
      </p:sp>
    </p:spTree>
    <p:extLst>
      <p:ext uri="{BB962C8B-B14F-4D97-AF65-F5344CB8AC3E}">
        <p14:creationId xmlns:p14="http://schemas.microsoft.com/office/powerpoint/2010/main" val="1896182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D976-A83B-412C-9832-5E6FFDCE9EA4}"/>
              </a:ext>
            </a:extLst>
          </p:cNvPr>
          <p:cNvSpPr>
            <a:spLocks noGrp="1"/>
          </p:cNvSpPr>
          <p:nvPr>
            <p:ph type="title"/>
          </p:nvPr>
        </p:nvSpPr>
        <p:spPr/>
        <p:txBody>
          <a:bodyPr/>
          <a:lstStyle/>
          <a:p>
            <a:r>
              <a:rPr lang="en-US" dirty="0"/>
              <a:t>Establishing Work Groups</a:t>
            </a:r>
          </a:p>
        </p:txBody>
      </p:sp>
      <p:sp>
        <p:nvSpPr>
          <p:cNvPr id="4" name="Text Placeholder 2">
            <a:extLst>
              <a:ext uri="{FF2B5EF4-FFF2-40B4-BE49-F238E27FC236}">
                <a16:creationId xmlns:a16="http://schemas.microsoft.com/office/drawing/2014/main" id="{BFBEB048-E8B9-4EE4-B03B-1EDA0EDBA6A0}"/>
              </a:ext>
            </a:extLst>
          </p:cNvPr>
          <p:cNvSpPr>
            <a:spLocks noGrp="1"/>
          </p:cNvSpPr>
          <p:nvPr>
            <p:ph type="body" idx="13"/>
          </p:nvPr>
        </p:nvSpPr>
        <p:spPr>
          <a:xfrm>
            <a:off x="5464641" y="3796631"/>
            <a:ext cx="6371000" cy="428057"/>
          </a:xfrm>
        </p:spPr>
        <p:txBody>
          <a:bodyPr/>
          <a:lstStyle/>
          <a:p>
            <a:r>
              <a:rPr lang="en-US" dirty="0"/>
              <a:t>Joe Gill - DoE</a:t>
            </a:r>
          </a:p>
        </p:txBody>
      </p:sp>
    </p:spTree>
    <p:extLst>
      <p:ext uri="{BB962C8B-B14F-4D97-AF65-F5344CB8AC3E}">
        <p14:creationId xmlns:p14="http://schemas.microsoft.com/office/powerpoint/2010/main" val="3013397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02547D"/>
                </a:solidFill>
                <a:latin typeface="Source Sans Pro" panose="020B0503030403020204" pitchFamily="34" charset="0"/>
                <a:ea typeface="Source Sans Pro" panose="020B0503030403020204" pitchFamily="34" charset="0"/>
              </a:rPr>
              <a:t>BAU</a:t>
            </a:r>
            <a:r>
              <a:rPr lang="en-US" dirty="0">
                <a:solidFill>
                  <a:srgbClr val="02547D"/>
                </a:solidFill>
                <a:latin typeface="Source Sans Pro" panose="020B0503030403020204" pitchFamily="34" charset="0"/>
                <a:ea typeface="Source Sans Pro" panose="020B0503030403020204" pitchFamily="34" charset="0"/>
              </a:rPr>
              <a:t> Projections</a:t>
            </a:r>
          </a:p>
        </p:txBody>
      </p:sp>
      <p:sp>
        <p:nvSpPr>
          <p:cNvPr id="3" name="Content Placeholder 2"/>
          <p:cNvSpPr>
            <a:spLocks noGrp="1"/>
          </p:cNvSpPr>
          <p:nvPr>
            <p:ph idx="1"/>
          </p:nvPr>
        </p:nvSpPr>
        <p:spPr>
          <a:xfrm>
            <a:off x="1034963" y="1453812"/>
            <a:ext cx="10972800" cy="4351338"/>
          </a:xfrm>
        </p:spPr>
        <p:txBody>
          <a:bodyPr>
            <a:normAutofit fontScale="92500" lnSpcReduction="20000"/>
          </a:bodyPr>
          <a:lstStyle/>
          <a:p>
            <a:r>
              <a:rPr lang="en-GB" sz="3600" dirty="0"/>
              <a:t>Projections based on sector specific growth factors</a:t>
            </a:r>
          </a:p>
          <a:p>
            <a:pPr lvl="1"/>
            <a:r>
              <a:rPr lang="en-GB" sz="3200" dirty="0"/>
              <a:t>2018 to 2030 and 2050</a:t>
            </a:r>
          </a:p>
          <a:p>
            <a:pPr marL="457200" lvl="1" indent="0">
              <a:buNone/>
            </a:pPr>
            <a:r>
              <a:rPr lang="en-GB" sz="2000" dirty="0"/>
              <a:t>(Detailed methodology documentation available)</a:t>
            </a:r>
          </a:p>
          <a:p>
            <a:r>
              <a:rPr lang="en-GB" sz="3600" dirty="0"/>
              <a:t>Used to understand future emissions levels assuming no changes in policy</a:t>
            </a:r>
          </a:p>
          <a:p>
            <a:r>
              <a:rPr lang="en-GB" sz="3600" dirty="0"/>
              <a:t>Used to inform scenario development and develop priorities for mitigation</a:t>
            </a:r>
          </a:p>
          <a:p>
            <a:r>
              <a:rPr lang="en-GB" sz="3600" dirty="0"/>
              <a:t>Key Takeaways</a:t>
            </a:r>
          </a:p>
          <a:p>
            <a:pPr lvl="1"/>
            <a:r>
              <a:rPr lang="en-GB" sz="3200" dirty="0"/>
              <a:t>Federal auto emissions standards drive near term reductions</a:t>
            </a:r>
          </a:p>
          <a:p>
            <a:pPr lvl="1"/>
            <a:r>
              <a:rPr lang="en-GB" sz="3200" dirty="0"/>
              <a:t>After 2030, growth in emissions through 2050 from economic development, increased VMT</a:t>
            </a:r>
          </a:p>
          <a:p>
            <a:pPr lvl="1"/>
            <a:endParaRPr lang="en-GB" sz="3200"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031C1-75F1-4C47-9BED-D8372EAC9D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10A04B-968A-4F58-8A57-B741C8900F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578" y="6143968"/>
            <a:ext cx="2627076" cy="487377"/>
          </a:xfrm>
          <a:prstGeom prst="rect">
            <a:avLst/>
          </a:prstGeom>
        </p:spPr>
      </p:pic>
    </p:spTree>
    <p:extLst>
      <p:ext uri="{BB962C8B-B14F-4D97-AF65-F5344CB8AC3E}">
        <p14:creationId xmlns:p14="http://schemas.microsoft.com/office/powerpoint/2010/main" val="872591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2547D"/>
                </a:solidFill>
              </a:rPr>
              <a:t>Prince George’s County Business-as-Usual (BAU) Projections</a:t>
            </a:r>
          </a:p>
        </p:txBody>
      </p:sp>
      <p:sp>
        <p:nvSpPr>
          <p:cNvPr id="3" name="Content Placeholder 2"/>
          <p:cNvSpPr>
            <a:spLocks noGrp="1"/>
          </p:cNvSpPr>
          <p:nvPr>
            <p:ph idx="1"/>
          </p:nvPr>
        </p:nvSpPr>
        <p:spPr>
          <a:xfrm>
            <a:off x="838200" y="1690687"/>
            <a:ext cx="9444487" cy="4020301"/>
          </a:xfrm>
        </p:spPr>
        <p:txBody>
          <a:bodyPr>
            <a:normAutofit/>
          </a:bodyPr>
          <a:lstStyle/>
          <a:p>
            <a:pPr marL="0" indent="0">
              <a:buNone/>
            </a:pPr>
            <a:r>
              <a:rPr lang="en-US" sz="3200" dirty="0"/>
              <a:t>BAU model projects emissions to 2030 and 2050</a:t>
            </a:r>
          </a:p>
          <a:p>
            <a:r>
              <a:rPr lang="en-US" sz="3200" dirty="0"/>
              <a:t>Total emissions decrease by 6.2% between 2018-2030 </a:t>
            </a:r>
          </a:p>
          <a:p>
            <a:pPr lvl="1"/>
            <a:r>
              <a:rPr lang="en-US" sz="2800" dirty="0"/>
              <a:t>The decrease between 2018-2030 is primarily driven by a decrease in on-road transportation emissions anticipated by 2030.</a:t>
            </a:r>
          </a:p>
          <a:p>
            <a:r>
              <a:rPr lang="en-US" sz="3200" dirty="0"/>
              <a:t>Less of a decrease between 2018 and 2050 - 4.3% </a:t>
            </a:r>
          </a:p>
          <a:p>
            <a:pPr lvl="1"/>
            <a:r>
              <a:rPr lang="en-US" dirty="0"/>
              <a:t>The projected increase between 2030 and 2050 is associated with no further changes to auto emission standards under </a:t>
            </a:r>
            <a:r>
              <a:rPr lang="en-US" dirty="0" err="1"/>
              <a:t>BAU</a:t>
            </a:r>
            <a:r>
              <a:rPr lang="en-US" dirty="0"/>
              <a:t>, plus economic growth and increased VMT.</a:t>
            </a:r>
          </a:p>
          <a:p>
            <a:endParaRPr lang="en-GB"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031C1-75F1-4C47-9BED-D8372EAC9D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555A27A-54A4-4DB3-A3E9-49373117B8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578" y="6143968"/>
            <a:ext cx="2627076" cy="487377"/>
          </a:xfrm>
          <a:prstGeom prst="rect">
            <a:avLst/>
          </a:prstGeom>
        </p:spPr>
      </p:pic>
    </p:spTree>
    <p:extLst>
      <p:ext uri="{BB962C8B-B14F-4D97-AF65-F5344CB8AC3E}">
        <p14:creationId xmlns:p14="http://schemas.microsoft.com/office/powerpoint/2010/main" val="1863306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89BB30-F2B3-460A-A42B-7B0CA35933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031C1-75F1-4C47-9BED-D8372EAC9D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967723A-3CA4-42EE-B94A-A0AA8C796A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578" y="6143968"/>
            <a:ext cx="2627076" cy="487377"/>
          </a:xfrm>
          <a:prstGeom prst="rect">
            <a:avLst/>
          </a:prstGeom>
        </p:spPr>
      </p:pic>
      <p:graphicFrame>
        <p:nvGraphicFramePr>
          <p:cNvPr id="7" name="Chart 6">
            <a:extLst>
              <a:ext uri="{FF2B5EF4-FFF2-40B4-BE49-F238E27FC236}">
                <a16:creationId xmlns:a16="http://schemas.microsoft.com/office/drawing/2014/main" id="{3EF14C32-DF3D-D44D-8E66-F46B61313276}"/>
              </a:ext>
            </a:extLst>
          </p:cNvPr>
          <p:cNvGraphicFramePr>
            <a:graphicFrameLocks/>
          </p:cNvGraphicFramePr>
          <p:nvPr/>
        </p:nvGraphicFramePr>
        <p:xfrm>
          <a:off x="1" y="0"/>
          <a:ext cx="12192000" cy="6143968"/>
        </p:xfrm>
        <a:graphic>
          <a:graphicData uri="http://schemas.openxmlformats.org/drawingml/2006/chart">
            <c:chart xmlns:c="http://schemas.openxmlformats.org/drawingml/2006/chart" xmlns:r="http://schemas.openxmlformats.org/officeDocument/2006/relationships" r:id="rId4"/>
          </a:graphicData>
        </a:graphic>
      </p:graphicFrame>
      <p:sp>
        <p:nvSpPr>
          <p:cNvPr id="2" name="Down Arrow 1">
            <a:extLst>
              <a:ext uri="{FF2B5EF4-FFF2-40B4-BE49-F238E27FC236}">
                <a16:creationId xmlns:a16="http://schemas.microsoft.com/office/drawing/2014/main" id="{21032C1A-A790-F843-8784-F5F611BC11BD}"/>
              </a:ext>
            </a:extLst>
          </p:cNvPr>
          <p:cNvSpPr/>
          <p:nvPr/>
        </p:nvSpPr>
        <p:spPr>
          <a:xfrm>
            <a:off x="5372100" y="722396"/>
            <a:ext cx="375557" cy="751114"/>
          </a:xfrm>
          <a:prstGeom prst="downArrow">
            <a:avLst/>
          </a:prstGeom>
          <a:solidFill>
            <a:srgbClr val="0087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Down Arrow 5">
            <a:extLst>
              <a:ext uri="{FF2B5EF4-FFF2-40B4-BE49-F238E27FC236}">
                <a16:creationId xmlns:a16="http://schemas.microsoft.com/office/drawing/2014/main" id="{F7FA9EAF-9E10-2349-8BBC-26100740C3BD}"/>
              </a:ext>
            </a:extLst>
          </p:cNvPr>
          <p:cNvSpPr/>
          <p:nvPr/>
        </p:nvSpPr>
        <p:spPr>
          <a:xfrm>
            <a:off x="11710068" y="722396"/>
            <a:ext cx="375557" cy="751114"/>
          </a:xfrm>
          <a:prstGeom prst="downArrow">
            <a:avLst/>
          </a:prstGeom>
          <a:solidFill>
            <a:srgbClr val="0087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012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2547D"/>
                </a:solidFill>
              </a:rPr>
              <a:t>Next Steps</a:t>
            </a:r>
          </a:p>
        </p:txBody>
      </p:sp>
      <p:sp>
        <p:nvSpPr>
          <p:cNvPr id="3" name="Content Placeholder 2"/>
          <p:cNvSpPr>
            <a:spLocks noGrp="1"/>
          </p:cNvSpPr>
          <p:nvPr>
            <p:ph idx="1"/>
          </p:nvPr>
        </p:nvSpPr>
        <p:spPr>
          <a:xfrm>
            <a:off x="838200" y="1690687"/>
            <a:ext cx="9444487" cy="4020301"/>
          </a:xfrm>
        </p:spPr>
        <p:txBody>
          <a:bodyPr>
            <a:normAutofit lnSpcReduction="10000"/>
          </a:bodyPr>
          <a:lstStyle/>
          <a:p>
            <a:r>
              <a:rPr lang="en-US" sz="3200" dirty="0"/>
              <a:t>Conduct in-depth briefing on inventory methodology and results if needed</a:t>
            </a:r>
          </a:p>
          <a:p>
            <a:r>
              <a:rPr lang="en-US" sz="3200" dirty="0"/>
              <a:t>Develop future emissions scenarios</a:t>
            </a:r>
          </a:p>
          <a:p>
            <a:pPr lvl="1"/>
            <a:r>
              <a:rPr lang="en-US" sz="2800" dirty="0"/>
              <a:t>80% Emissions Reduction by 2050</a:t>
            </a:r>
          </a:p>
          <a:p>
            <a:pPr lvl="1"/>
            <a:r>
              <a:rPr lang="en-US" sz="2800" dirty="0"/>
              <a:t>100% Renewable Energy by 2050</a:t>
            </a:r>
          </a:p>
          <a:p>
            <a:pPr lvl="1"/>
            <a:r>
              <a:rPr lang="en-US" sz="2800" dirty="0"/>
              <a:t>Carbon Neutral by 2050</a:t>
            </a:r>
          </a:p>
          <a:p>
            <a:r>
              <a:rPr lang="en-US" sz="3200" dirty="0"/>
              <a:t>Use inventory results and emissions scenarios to inform Mitigation Work Group effort to develop and prioritize mitigation strategies and actions</a:t>
            </a:r>
          </a:p>
          <a:p>
            <a:endParaRPr lang="en-GB"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031C1-75F1-4C47-9BED-D8372EAC9D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555A27A-54A4-4DB3-A3E9-49373117B8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578" y="6143968"/>
            <a:ext cx="2627076" cy="487377"/>
          </a:xfrm>
          <a:prstGeom prst="rect">
            <a:avLst/>
          </a:prstGeom>
        </p:spPr>
      </p:pic>
    </p:spTree>
    <p:extLst>
      <p:ext uri="{BB962C8B-B14F-4D97-AF65-F5344CB8AC3E}">
        <p14:creationId xmlns:p14="http://schemas.microsoft.com/office/powerpoint/2010/main" val="2685333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799" y="2441351"/>
            <a:ext cx="3174402" cy="1325563"/>
          </a:xfrm>
        </p:spPr>
        <p:txBody>
          <a:bodyPr>
            <a:normAutofit/>
          </a:bodyPr>
          <a:lstStyle/>
          <a:p>
            <a:r>
              <a:rPr lang="en-US" sz="4800" dirty="0">
                <a:solidFill>
                  <a:srgbClr val="02547D"/>
                </a:solidFill>
              </a:rPr>
              <a:t>Questions?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031C1-75F1-4C47-9BED-D8372EAC9D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555A27A-54A4-4DB3-A3E9-49373117B8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578" y="6143968"/>
            <a:ext cx="2627076" cy="487377"/>
          </a:xfrm>
          <a:prstGeom prst="rect">
            <a:avLst/>
          </a:prstGeom>
        </p:spPr>
      </p:pic>
    </p:spTree>
    <p:extLst>
      <p:ext uri="{BB962C8B-B14F-4D97-AF65-F5344CB8AC3E}">
        <p14:creationId xmlns:p14="http://schemas.microsoft.com/office/powerpoint/2010/main" val="3901507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D976-A83B-412C-9832-5E6FFDCE9EA4}"/>
              </a:ext>
            </a:extLst>
          </p:cNvPr>
          <p:cNvSpPr>
            <a:spLocks noGrp="1"/>
          </p:cNvSpPr>
          <p:nvPr>
            <p:ph type="title"/>
          </p:nvPr>
        </p:nvSpPr>
        <p:spPr/>
        <p:txBody>
          <a:bodyPr/>
          <a:lstStyle/>
          <a:p>
            <a:r>
              <a:rPr lang="en-US" dirty="0"/>
              <a:t>Climate Risk &amp; Vulnerability Assessment (CRVA)</a:t>
            </a:r>
          </a:p>
        </p:txBody>
      </p:sp>
      <p:sp>
        <p:nvSpPr>
          <p:cNvPr id="3" name="Text Placeholder 2">
            <a:extLst>
              <a:ext uri="{FF2B5EF4-FFF2-40B4-BE49-F238E27FC236}">
                <a16:creationId xmlns:a16="http://schemas.microsoft.com/office/drawing/2014/main" id="{398B7246-F7C8-4A6D-956B-FEF5BBF4505A}"/>
              </a:ext>
            </a:extLst>
          </p:cNvPr>
          <p:cNvSpPr>
            <a:spLocks noGrp="1"/>
          </p:cNvSpPr>
          <p:nvPr>
            <p:ph type="body" idx="13"/>
          </p:nvPr>
        </p:nvSpPr>
        <p:spPr>
          <a:xfrm>
            <a:off x="5464641" y="3796631"/>
            <a:ext cx="6371000" cy="428057"/>
          </a:xfrm>
        </p:spPr>
        <p:txBody>
          <a:bodyPr/>
          <a:lstStyle/>
          <a:p>
            <a:r>
              <a:rPr lang="en-US" dirty="0"/>
              <a:t>Dave Hampton – Cadmus Group</a:t>
            </a:r>
          </a:p>
        </p:txBody>
      </p:sp>
    </p:spTree>
    <p:extLst>
      <p:ext uri="{BB962C8B-B14F-4D97-AF65-F5344CB8AC3E}">
        <p14:creationId xmlns:p14="http://schemas.microsoft.com/office/powerpoint/2010/main" val="1083019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6A5E-3B10-41ED-9F34-39F68345A63F}"/>
              </a:ext>
            </a:extLst>
          </p:cNvPr>
          <p:cNvSpPr>
            <a:spLocks noGrp="1"/>
          </p:cNvSpPr>
          <p:nvPr>
            <p:ph type="title"/>
          </p:nvPr>
        </p:nvSpPr>
        <p:spPr>
          <a:xfrm>
            <a:off x="275772" y="480958"/>
            <a:ext cx="11916228" cy="725118"/>
          </a:xfrm>
        </p:spPr>
        <p:txBody>
          <a:bodyPr/>
          <a:lstStyle/>
          <a:p>
            <a:r>
              <a:rPr lang="en-US" dirty="0"/>
              <a:t>Climate Risk + Vulnerability Assessment (CRVA) </a:t>
            </a:r>
            <a:br>
              <a:rPr lang="en-US" dirty="0"/>
            </a:br>
            <a:r>
              <a:rPr lang="en-US" dirty="0"/>
              <a:t>– what it </a:t>
            </a:r>
            <a:r>
              <a:rPr lang="en-US" b="1" dirty="0">
                <a:solidFill>
                  <a:srgbClr val="FF0000"/>
                </a:solidFill>
              </a:rPr>
              <a:t>is not</a:t>
            </a:r>
          </a:p>
        </p:txBody>
      </p:sp>
      <p:sp>
        <p:nvSpPr>
          <p:cNvPr id="4" name="Slide Number Placeholder 3">
            <a:extLst>
              <a:ext uri="{FF2B5EF4-FFF2-40B4-BE49-F238E27FC236}">
                <a16:creationId xmlns:a16="http://schemas.microsoft.com/office/drawing/2014/main" id="{0D85BE0F-8055-4569-9A72-EB9F27BA8261}"/>
              </a:ext>
            </a:extLst>
          </p:cNvPr>
          <p:cNvSpPr>
            <a:spLocks noGrp="1"/>
          </p:cNvSpPr>
          <p:nvPr>
            <p:ph type="sldNum" sz="quarter" idx="12"/>
          </p:nvPr>
        </p:nvSpPr>
        <p:spPr/>
        <p:txBody>
          <a:bodyPr/>
          <a:lstStyle/>
          <a:p>
            <a:pPr algn="l" defTabSz="914400"/>
            <a:fld id="{38EA6B26-9CA0-4144-9BE8-9A34F496FA80}" type="slidenum">
              <a:rPr lang="en-US" smtClean="0"/>
              <a:pPr algn="l" defTabSz="914400"/>
              <a:t>36</a:t>
            </a:fld>
            <a:endParaRPr lang="en-US" dirty="0"/>
          </a:p>
        </p:txBody>
      </p:sp>
      <p:sp>
        <p:nvSpPr>
          <p:cNvPr id="7" name="Content Placeholder 2">
            <a:extLst>
              <a:ext uri="{FF2B5EF4-FFF2-40B4-BE49-F238E27FC236}">
                <a16:creationId xmlns:a16="http://schemas.microsoft.com/office/drawing/2014/main" id="{F712EBD5-0A1C-4F6E-9430-97FB1921978D}"/>
              </a:ext>
            </a:extLst>
          </p:cNvPr>
          <p:cNvSpPr>
            <a:spLocks noGrp="1"/>
          </p:cNvSpPr>
          <p:nvPr>
            <p:ph idx="1"/>
          </p:nvPr>
        </p:nvSpPr>
        <p:spPr>
          <a:xfrm>
            <a:off x="448135" y="1535947"/>
            <a:ext cx="8727100" cy="4951041"/>
          </a:xfrm>
        </p:spPr>
        <p:txBody>
          <a:bodyPr>
            <a:normAutofit/>
          </a:bodyPr>
          <a:lstStyle/>
          <a:p>
            <a:r>
              <a:rPr lang="en-US" dirty="0">
                <a:solidFill>
                  <a:srgbClr val="FF0000"/>
                </a:solidFill>
              </a:rPr>
              <a:t>Is not </a:t>
            </a:r>
            <a:r>
              <a:rPr lang="en-US" dirty="0"/>
              <a:t>an update of the Hazard Mitigation Plan</a:t>
            </a:r>
          </a:p>
          <a:p>
            <a:r>
              <a:rPr lang="en-US" dirty="0">
                <a:solidFill>
                  <a:srgbClr val="FF0000"/>
                </a:solidFill>
              </a:rPr>
              <a:t>Is not </a:t>
            </a:r>
            <a:r>
              <a:rPr lang="en-US" dirty="0"/>
              <a:t>an exhaustive list of stuff designed to overwhelm</a:t>
            </a:r>
          </a:p>
          <a:p>
            <a:endParaRPr lang="en-US" b="1" dirty="0"/>
          </a:p>
          <a:p>
            <a:pPr marL="914400" lvl="2" indent="0">
              <a:buNone/>
            </a:pPr>
            <a:endParaRPr lang="en-US" sz="1800" dirty="0"/>
          </a:p>
        </p:txBody>
      </p:sp>
    </p:spTree>
    <p:extLst>
      <p:ext uri="{BB962C8B-B14F-4D97-AF65-F5344CB8AC3E}">
        <p14:creationId xmlns:p14="http://schemas.microsoft.com/office/powerpoint/2010/main" val="3975044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6A5E-3B10-41ED-9F34-39F68345A63F}"/>
              </a:ext>
            </a:extLst>
          </p:cNvPr>
          <p:cNvSpPr>
            <a:spLocks noGrp="1"/>
          </p:cNvSpPr>
          <p:nvPr>
            <p:ph type="title"/>
          </p:nvPr>
        </p:nvSpPr>
        <p:spPr>
          <a:xfrm>
            <a:off x="143334" y="125216"/>
            <a:ext cx="11235866" cy="1228568"/>
          </a:xfrm>
        </p:spPr>
        <p:txBody>
          <a:bodyPr/>
          <a:lstStyle/>
          <a:p>
            <a:r>
              <a:rPr lang="en-US" dirty="0"/>
              <a:t>Climate Risk + Vulnerability Assessment (CRVA) – What it </a:t>
            </a:r>
            <a:r>
              <a:rPr lang="en-US" b="1" dirty="0">
                <a:solidFill>
                  <a:schemeClr val="accent2"/>
                </a:solidFill>
              </a:rPr>
              <a:t>is</a:t>
            </a:r>
          </a:p>
        </p:txBody>
      </p:sp>
      <p:sp>
        <p:nvSpPr>
          <p:cNvPr id="4" name="Slide Number Placeholder 3">
            <a:extLst>
              <a:ext uri="{FF2B5EF4-FFF2-40B4-BE49-F238E27FC236}">
                <a16:creationId xmlns:a16="http://schemas.microsoft.com/office/drawing/2014/main" id="{0D85BE0F-8055-4569-9A72-EB9F27BA8261}"/>
              </a:ext>
            </a:extLst>
          </p:cNvPr>
          <p:cNvSpPr>
            <a:spLocks noGrp="1"/>
          </p:cNvSpPr>
          <p:nvPr>
            <p:ph type="sldNum" sz="quarter" idx="12"/>
          </p:nvPr>
        </p:nvSpPr>
        <p:spPr/>
        <p:txBody>
          <a:bodyPr/>
          <a:lstStyle/>
          <a:p>
            <a:pPr algn="l" defTabSz="914400"/>
            <a:fld id="{38EA6B26-9CA0-4144-9BE8-9A34F496FA80}" type="slidenum">
              <a:rPr lang="en-US" smtClean="0"/>
              <a:pPr algn="l" defTabSz="914400"/>
              <a:t>37</a:t>
            </a:fld>
            <a:endParaRPr lang="en-US" dirty="0"/>
          </a:p>
        </p:txBody>
      </p:sp>
      <p:sp>
        <p:nvSpPr>
          <p:cNvPr id="7" name="Content Placeholder 2">
            <a:extLst>
              <a:ext uri="{FF2B5EF4-FFF2-40B4-BE49-F238E27FC236}">
                <a16:creationId xmlns:a16="http://schemas.microsoft.com/office/drawing/2014/main" id="{F712EBD5-0A1C-4F6E-9430-97FB1921978D}"/>
              </a:ext>
            </a:extLst>
          </p:cNvPr>
          <p:cNvSpPr>
            <a:spLocks noGrp="1"/>
          </p:cNvSpPr>
          <p:nvPr>
            <p:ph idx="1"/>
          </p:nvPr>
        </p:nvSpPr>
        <p:spPr>
          <a:xfrm>
            <a:off x="683385" y="1485021"/>
            <a:ext cx="8727100" cy="1689285"/>
          </a:xfrm>
        </p:spPr>
        <p:txBody>
          <a:bodyPr>
            <a:normAutofit/>
          </a:bodyPr>
          <a:lstStyle/>
          <a:p>
            <a:r>
              <a:rPr lang="en-US" sz="2400" dirty="0"/>
              <a:t>Understanding of assets, systems, and populations at risk of climate change impacts</a:t>
            </a:r>
          </a:p>
          <a:p>
            <a:r>
              <a:rPr lang="en-US" sz="2400" b="1" dirty="0">
                <a:solidFill>
                  <a:schemeClr val="accent2"/>
                </a:solidFill>
              </a:rPr>
              <a:t>Is</a:t>
            </a:r>
            <a:r>
              <a:rPr lang="en-US" sz="2400" dirty="0">
                <a:solidFill>
                  <a:schemeClr val="accent2">
                    <a:lumMod val="75000"/>
                  </a:schemeClr>
                </a:solidFill>
              </a:rPr>
              <a:t> </a:t>
            </a:r>
            <a:r>
              <a:rPr lang="en-US" sz="2400" dirty="0"/>
              <a:t>intended to be a decision-making support tool </a:t>
            </a:r>
          </a:p>
          <a:p>
            <a:r>
              <a:rPr lang="en-US" sz="2400" b="1" dirty="0">
                <a:solidFill>
                  <a:schemeClr val="accent2"/>
                </a:solidFill>
              </a:rPr>
              <a:t>Is</a:t>
            </a:r>
            <a:r>
              <a:rPr lang="en-US" sz="2400" dirty="0">
                <a:solidFill>
                  <a:schemeClr val="accent2"/>
                </a:solidFill>
              </a:rPr>
              <a:t> </a:t>
            </a:r>
            <a:r>
              <a:rPr lang="en-US" sz="2400" dirty="0">
                <a:solidFill>
                  <a:schemeClr val="tx1"/>
                </a:solidFill>
              </a:rPr>
              <a:t>intended</a:t>
            </a:r>
            <a:r>
              <a:rPr lang="en-US" sz="2400" dirty="0">
                <a:solidFill>
                  <a:schemeClr val="accent2"/>
                </a:solidFill>
              </a:rPr>
              <a:t> </a:t>
            </a:r>
            <a:r>
              <a:rPr lang="en-US" sz="2400" dirty="0"/>
              <a:t>to help the County by grouping:</a:t>
            </a:r>
            <a:endParaRPr lang="en-US" b="1" dirty="0"/>
          </a:p>
          <a:p>
            <a:pPr marL="914400" lvl="2" indent="0">
              <a:buNone/>
            </a:pPr>
            <a:endParaRPr lang="en-US" sz="1800" dirty="0"/>
          </a:p>
        </p:txBody>
      </p:sp>
      <p:graphicFrame>
        <p:nvGraphicFramePr>
          <p:cNvPr id="3" name="Table 4">
            <a:extLst>
              <a:ext uri="{FF2B5EF4-FFF2-40B4-BE49-F238E27FC236}">
                <a16:creationId xmlns:a16="http://schemas.microsoft.com/office/drawing/2014/main" id="{789C0E09-9593-493D-8B9F-F0555F293B34}"/>
              </a:ext>
            </a:extLst>
          </p:cNvPr>
          <p:cNvGraphicFramePr>
            <a:graphicFrameLocks noGrp="1"/>
          </p:cNvGraphicFramePr>
          <p:nvPr>
            <p:extLst>
              <p:ext uri="{D42A27DB-BD31-4B8C-83A1-F6EECF244321}">
                <p14:modId xmlns:p14="http://schemas.microsoft.com/office/powerpoint/2010/main" val="4100430836"/>
              </p:ext>
            </p:extLst>
          </p:nvPr>
        </p:nvGraphicFramePr>
        <p:xfrm>
          <a:off x="961313" y="3243313"/>
          <a:ext cx="7108371" cy="1854200"/>
        </p:xfrm>
        <a:graphic>
          <a:graphicData uri="http://schemas.openxmlformats.org/drawingml/2006/table">
            <a:tbl>
              <a:tblPr firstRow="1" bandRow="1">
                <a:tableStyleId>{5C22544A-7EE6-4342-B048-85BDC9FD1C3A}</a:tableStyleId>
              </a:tblPr>
              <a:tblGrid>
                <a:gridCol w="2137538">
                  <a:extLst>
                    <a:ext uri="{9D8B030D-6E8A-4147-A177-3AD203B41FA5}">
                      <a16:colId xmlns:a16="http://schemas.microsoft.com/office/drawing/2014/main" val="2179752481"/>
                    </a:ext>
                  </a:extLst>
                </a:gridCol>
                <a:gridCol w="4970833">
                  <a:extLst>
                    <a:ext uri="{9D8B030D-6E8A-4147-A177-3AD203B41FA5}">
                      <a16:colId xmlns:a16="http://schemas.microsoft.com/office/drawing/2014/main" val="3036248425"/>
                    </a:ext>
                  </a:extLst>
                </a:gridCol>
              </a:tblGrid>
              <a:tr h="370840">
                <a:tc gridSpan="2">
                  <a:txBody>
                    <a:bodyPr/>
                    <a:lstStyle/>
                    <a:p>
                      <a:r>
                        <a:rPr lang="en-US" dirty="0"/>
                        <a:t>At-risk things, places, and people</a:t>
                      </a:r>
                    </a:p>
                  </a:txBody>
                  <a:tcPr/>
                </a:tc>
                <a:tc hMerge="1">
                  <a:txBody>
                    <a:bodyPr/>
                    <a:lstStyle/>
                    <a:p>
                      <a:endParaRPr lang="en-US" dirty="0"/>
                    </a:p>
                  </a:txBody>
                  <a:tcPr/>
                </a:tc>
                <a:extLst>
                  <a:ext uri="{0D108BD9-81ED-4DB2-BD59-A6C34878D82A}">
                    <a16:rowId xmlns:a16="http://schemas.microsoft.com/office/drawing/2014/main" val="2499183835"/>
                  </a:ext>
                </a:extLst>
              </a:tr>
              <a:tr h="370840">
                <a:tc>
                  <a:txBody>
                    <a:bodyPr/>
                    <a:lstStyle/>
                    <a:p>
                      <a:r>
                        <a:rPr lang="en-US" dirty="0">
                          <a:solidFill>
                            <a:schemeClr val="bg1"/>
                          </a:solidFill>
                        </a:rPr>
                        <a:t>Asset type</a:t>
                      </a:r>
                    </a:p>
                  </a:txBody>
                  <a:tcPr>
                    <a:solidFill>
                      <a:schemeClr val="accent1">
                        <a:lumMod val="40000"/>
                        <a:lumOff val="60000"/>
                      </a:schemeClr>
                    </a:solidFill>
                  </a:tcPr>
                </a:tc>
                <a:tc>
                  <a:txBody>
                    <a:bodyPr/>
                    <a:lstStyle/>
                    <a:p>
                      <a:r>
                        <a:rPr lang="en-US" dirty="0">
                          <a:solidFill>
                            <a:schemeClr val="bg1"/>
                          </a:solidFill>
                        </a:rPr>
                        <a:t>Example</a:t>
                      </a:r>
                    </a:p>
                  </a:txBody>
                  <a:tcPr>
                    <a:solidFill>
                      <a:schemeClr val="accent1">
                        <a:lumMod val="40000"/>
                        <a:lumOff val="60000"/>
                      </a:schemeClr>
                    </a:solidFill>
                  </a:tcPr>
                </a:tc>
                <a:extLst>
                  <a:ext uri="{0D108BD9-81ED-4DB2-BD59-A6C34878D82A}">
                    <a16:rowId xmlns:a16="http://schemas.microsoft.com/office/drawing/2014/main" val="1741410338"/>
                  </a:ext>
                </a:extLst>
              </a:tr>
              <a:tr h="370840">
                <a:tc>
                  <a:txBody>
                    <a:bodyPr/>
                    <a:lstStyle/>
                    <a:p>
                      <a:r>
                        <a:rPr lang="en-US" dirty="0"/>
                        <a:t>Infrastructure</a:t>
                      </a:r>
                    </a:p>
                  </a:txBody>
                  <a:tcPr/>
                </a:tc>
                <a:tc>
                  <a:txBody>
                    <a:bodyPr/>
                    <a:lstStyle/>
                    <a:p>
                      <a:r>
                        <a:rPr lang="en-US" dirty="0"/>
                        <a:t>Dam, police station, playground</a:t>
                      </a:r>
                    </a:p>
                  </a:txBody>
                  <a:tcPr/>
                </a:tc>
                <a:extLst>
                  <a:ext uri="{0D108BD9-81ED-4DB2-BD59-A6C34878D82A}">
                    <a16:rowId xmlns:a16="http://schemas.microsoft.com/office/drawing/2014/main" val="1535476906"/>
                  </a:ext>
                </a:extLst>
              </a:tr>
              <a:tr h="370840">
                <a:tc>
                  <a:txBody>
                    <a:bodyPr/>
                    <a:lstStyle/>
                    <a:p>
                      <a:r>
                        <a:rPr lang="en-US" dirty="0"/>
                        <a:t>Location</a:t>
                      </a:r>
                    </a:p>
                  </a:txBody>
                  <a:tcPr/>
                </a:tc>
                <a:tc>
                  <a:txBody>
                    <a:bodyPr/>
                    <a:lstStyle/>
                    <a:p>
                      <a:r>
                        <a:rPr lang="en-US" dirty="0"/>
                        <a:t>River, coast, inland</a:t>
                      </a:r>
                    </a:p>
                  </a:txBody>
                  <a:tcPr/>
                </a:tc>
                <a:extLst>
                  <a:ext uri="{0D108BD9-81ED-4DB2-BD59-A6C34878D82A}">
                    <a16:rowId xmlns:a16="http://schemas.microsoft.com/office/drawing/2014/main" val="727297736"/>
                  </a:ext>
                </a:extLst>
              </a:tr>
              <a:tr h="370840">
                <a:tc>
                  <a:txBody>
                    <a:bodyPr/>
                    <a:lstStyle/>
                    <a:p>
                      <a:r>
                        <a:rPr lang="en-US" dirty="0"/>
                        <a:t>At-risk population</a:t>
                      </a:r>
                    </a:p>
                  </a:txBody>
                  <a:tcPr/>
                </a:tc>
                <a:tc>
                  <a:txBody>
                    <a:bodyPr/>
                    <a:lstStyle/>
                    <a:p>
                      <a:r>
                        <a:rPr lang="en-US" dirty="0"/>
                        <a:t>Elderly, high poverty</a:t>
                      </a:r>
                    </a:p>
                  </a:txBody>
                  <a:tcPr/>
                </a:tc>
                <a:extLst>
                  <a:ext uri="{0D108BD9-81ED-4DB2-BD59-A6C34878D82A}">
                    <a16:rowId xmlns:a16="http://schemas.microsoft.com/office/drawing/2014/main" val="3141452150"/>
                  </a:ext>
                </a:extLst>
              </a:tr>
            </a:tbl>
          </a:graphicData>
        </a:graphic>
      </p:graphicFrame>
      <p:sp>
        <p:nvSpPr>
          <p:cNvPr id="8" name="Content Placeholder 2">
            <a:extLst>
              <a:ext uri="{FF2B5EF4-FFF2-40B4-BE49-F238E27FC236}">
                <a16:creationId xmlns:a16="http://schemas.microsoft.com/office/drawing/2014/main" id="{782DC5BC-7E7E-42E6-92F4-FDD697A1961B}"/>
              </a:ext>
            </a:extLst>
          </p:cNvPr>
          <p:cNvSpPr txBox="1">
            <a:spLocks/>
          </p:cNvSpPr>
          <p:nvPr/>
        </p:nvSpPr>
        <p:spPr>
          <a:xfrm>
            <a:off x="275772" y="5066030"/>
            <a:ext cx="8727100" cy="11270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90000"/>
                    <a:lumOff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90000"/>
                    <a:lumOff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90000"/>
                    <a:lumOff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2400" dirty="0"/>
          </a:p>
          <a:p>
            <a:pPr lvl="1"/>
            <a:r>
              <a:rPr lang="en-US" sz="2400" dirty="0"/>
              <a:t>I</a:t>
            </a:r>
            <a:r>
              <a:rPr lang="en-US" sz="2200" dirty="0"/>
              <a:t>nforms the climate mitigation and resiliency actions</a:t>
            </a:r>
          </a:p>
        </p:txBody>
      </p:sp>
    </p:spTree>
    <p:extLst>
      <p:ext uri="{BB962C8B-B14F-4D97-AF65-F5344CB8AC3E}">
        <p14:creationId xmlns:p14="http://schemas.microsoft.com/office/powerpoint/2010/main" val="3364086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5C0625-1564-4206-8C4D-D8DC0A61B919}"/>
              </a:ext>
            </a:extLst>
          </p:cNvPr>
          <p:cNvSpPr/>
          <p:nvPr/>
        </p:nvSpPr>
        <p:spPr>
          <a:xfrm>
            <a:off x="5715146" y="1598692"/>
            <a:ext cx="3748135" cy="437042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9D7E3C12-6F83-4B78-84F8-42F885178D9F}"/>
              </a:ext>
            </a:extLst>
          </p:cNvPr>
          <p:cNvSpPr>
            <a:spLocks noGrp="1"/>
          </p:cNvSpPr>
          <p:nvPr>
            <p:ph type="sldNum" sz="quarter" idx="12"/>
          </p:nvPr>
        </p:nvSpPr>
        <p:spPr/>
        <p:txBody>
          <a:bodyPr/>
          <a:lstStyle/>
          <a:p>
            <a:pPr algn="l" defTabSz="914400"/>
            <a:fld id="{38EA6B26-9CA0-4144-9BE8-9A34F496FA80}" type="slidenum">
              <a:rPr lang="en-US" smtClean="0"/>
              <a:pPr algn="l" defTabSz="914400"/>
              <a:t>38</a:t>
            </a:fld>
            <a:endParaRPr lang="en-US" dirty="0"/>
          </a:p>
        </p:txBody>
      </p:sp>
      <p:sp>
        <p:nvSpPr>
          <p:cNvPr id="3" name="TextBox 2">
            <a:extLst>
              <a:ext uri="{FF2B5EF4-FFF2-40B4-BE49-F238E27FC236}">
                <a16:creationId xmlns:a16="http://schemas.microsoft.com/office/drawing/2014/main" id="{5F67456C-4E41-4009-9C6E-192F750C9CBD}"/>
              </a:ext>
            </a:extLst>
          </p:cNvPr>
          <p:cNvSpPr txBox="1"/>
          <p:nvPr/>
        </p:nvSpPr>
        <p:spPr>
          <a:xfrm>
            <a:off x="1747848" y="1261826"/>
            <a:ext cx="3770280" cy="4031873"/>
          </a:xfrm>
          <a:prstGeom prst="rect">
            <a:avLst/>
          </a:prstGeom>
          <a:noFill/>
        </p:spPr>
        <p:txBody>
          <a:bodyPr wrap="square" rtlCol="0">
            <a:spAutoFit/>
          </a:bodyPr>
          <a:lstStyle/>
          <a:p>
            <a:r>
              <a:rPr lang="en-US" sz="2000" dirty="0"/>
              <a:t>1. Identify preliminary list of actions and develop </a:t>
            </a:r>
            <a:r>
              <a:rPr lang="en-US" sz="2000" b="1" dirty="0"/>
              <a:t>CRVA</a:t>
            </a:r>
            <a:r>
              <a:rPr lang="en-US" sz="2000" dirty="0"/>
              <a:t>	</a:t>
            </a:r>
          </a:p>
          <a:p>
            <a:r>
              <a:rPr lang="en-US" sz="2000" dirty="0"/>
              <a:t> </a:t>
            </a:r>
          </a:p>
          <a:p>
            <a:r>
              <a:rPr lang="en-US" sz="2000" dirty="0"/>
              <a:t>2. Summarize draft actions</a:t>
            </a:r>
          </a:p>
          <a:p>
            <a:endParaRPr lang="en-US" sz="2000" dirty="0"/>
          </a:p>
          <a:p>
            <a:r>
              <a:rPr lang="en-US" sz="2000" dirty="0"/>
              <a:t>3. Narrow list of actions with Work Groups based on evaluation criteria</a:t>
            </a:r>
          </a:p>
          <a:p>
            <a:endParaRPr lang="en-US" sz="2000" dirty="0"/>
          </a:p>
          <a:p>
            <a:r>
              <a:rPr lang="en-US" sz="2000" dirty="0"/>
              <a:t>4. Cadmus analyzes priority actions</a:t>
            </a:r>
          </a:p>
          <a:p>
            <a:endParaRPr lang="en-US" dirty="0"/>
          </a:p>
          <a:p>
            <a:endParaRPr lang="en-US" dirty="0"/>
          </a:p>
        </p:txBody>
      </p:sp>
      <p:sp>
        <p:nvSpPr>
          <p:cNvPr id="15" name="Title 14">
            <a:extLst>
              <a:ext uri="{FF2B5EF4-FFF2-40B4-BE49-F238E27FC236}">
                <a16:creationId xmlns:a16="http://schemas.microsoft.com/office/drawing/2014/main" id="{417A0763-485A-405A-9012-F79130F6DC12}"/>
              </a:ext>
            </a:extLst>
          </p:cNvPr>
          <p:cNvSpPr>
            <a:spLocks noGrp="1"/>
          </p:cNvSpPr>
          <p:nvPr>
            <p:ph type="title"/>
          </p:nvPr>
        </p:nvSpPr>
        <p:spPr/>
        <p:txBody>
          <a:bodyPr/>
          <a:lstStyle/>
          <a:p>
            <a:r>
              <a:rPr lang="en-US" dirty="0"/>
              <a:t>Where CRVA Fits In</a:t>
            </a:r>
          </a:p>
        </p:txBody>
      </p:sp>
      <p:grpSp>
        <p:nvGrpSpPr>
          <p:cNvPr id="17" name="Group 16">
            <a:extLst>
              <a:ext uri="{FF2B5EF4-FFF2-40B4-BE49-F238E27FC236}">
                <a16:creationId xmlns:a16="http://schemas.microsoft.com/office/drawing/2014/main" id="{E3EBDBE5-2841-46C8-8802-8272E09AA297}"/>
              </a:ext>
            </a:extLst>
          </p:cNvPr>
          <p:cNvGrpSpPr/>
          <p:nvPr/>
        </p:nvGrpSpPr>
        <p:grpSpPr>
          <a:xfrm>
            <a:off x="5170494" y="1633010"/>
            <a:ext cx="5128682" cy="4506918"/>
            <a:chOff x="3674264" y="1487937"/>
            <a:chExt cx="5128682" cy="4506918"/>
          </a:xfrm>
        </p:grpSpPr>
        <p:grpSp>
          <p:nvGrpSpPr>
            <p:cNvPr id="8" name="Group 7">
              <a:extLst>
                <a:ext uri="{FF2B5EF4-FFF2-40B4-BE49-F238E27FC236}">
                  <a16:creationId xmlns:a16="http://schemas.microsoft.com/office/drawing/2014/main" id="{DD36F0CE-E968-4E9A-8DA9-F02308A0EBF3}"/>
                </a:ext>
              </a:extLst>
            </p:cNvPr>
            <p:cNvGrpSpPr/>
            <p:nvPr/>
          </p:nvGrpSpPr>
          <p:grpSpPr>
            <a:xfrm>
              <a:off x="4336528" y="1624428"/>
              <a:ext cx="4466418" cy="4370427"/>
              <a:chOff x="4744995" y="2734247"/>
              <a:chExt cx="4466418" cy="4370427"/>
            </a:xfrm>
          </p:grpSpPr>
          <p:sp>
            <p:nvSpPr>
              <p:cNvPr id="9" name="TextBox 8">
                <a:extLst>
                  <a:ext uri="{FF2B5EF4-FFF2-40B4-BE49-F238E27FC236}">
                    <a16:creationId xmlns:a16="http://schemas.microsoft.com/office/drawing/2014/main" id="{2AD3F8CC-917C-4C6A-83BE-505B1862786F}"/>
                  </a:ext>
                </a:extLst>
              </p:cNvPr>
              <p:cNvSpPr txBox="1"/>
              <p:nvPr/>
            </p:nvSpPr>
            <p:spPr>
              <a:xfrm>
                <a:off x="4744995" y="2734247"/>
                <a:ext cx="3855309" cy="4370427"/>
              </a:xfrm>
              <a:prstGeom prst="rect">
                <a:avLst/>
              </a:prstGeom>
              <a:noFill/>
            </p:spPr>
            <p:txBody>
              <a:bodyPr wrap="square" rtlCol="0">
                <a:spAutoFit/>
              </a:bodyPr>
              <a:lstStyle/>
              <a:p>
                <a:endParaRPr lang="en-US" sz="2000" u="sng" dirty="0">
                  <a:highlight>
                    <a:srgbClr val="FFFF00"/>
                  </a:highlight>
                </a:endParaRPr>
              </a:p>
              <a:p>
                <a:pPr marL="457200" indent="-457200">
                  <a:buFont typeface="Arial" panose="020B0604020202020204" pitchFamily="34" charset="0"/>
                  <a:buChar char="•"/>
                </a:pPr>
                <a:r>
                  <a:rPr lang="en-US" sz="2000" dirty="0"/>
                  <a:t>Set up tool and scope</a:t>
                </a:r>
              </a:p>
              <a:p>
                <a:pPr marL="457200" indent="-457200">
                  <a:buFont typeface="Arial" panose="020B0604020202020204" pitchFamily="34" charset="0"/>
                  <a:buChar char="•"/>
                </a:pPr>
                <a:r>
                  <a:rPr lang="en-US" sz="2000" dirty="0"/>
                  <a:t>Assets, systems, and populations (20-30)</a:t>
                </a:r>
              </a:p>
              <a:p>
                <a:pPr marL="457200" indent="-457200">
                  <a:buFont typeface="Arial" panose="020B0604020202020204" pitchFamily="34" charset="0"/>
                  <a:buChar char="•"/>
                </a:pPr>
                <a:r>
                  <a:rPr lang="en-US" sz="2000" dirty="0"/>
                  <a:t>Identify climate risks</a:t>
                </a:r>
              </a:p>
              <a:p>
                <a:pPr marL="457200" indent="-457200">
                  <a:buFont typeface="Arial" panose="020B0604020202020204" pitchFamily="34" charset="0"/>
                  <a:buChar char="•"/>
                </a:pPr>
                <a:r>
                  <a:rPr lang="en-US" sz="2000" dirty="0"/>
                  <a:t>Assess risk / vulnerability rating</a:t>
                </a:r>
              </a:p>
              <a:p>
                <a:pPr marL="457200" indent="-457200">
                  <a:buFont typeface="Arial" panose="020B0604020202020204" pitchFamily="34" charset="0"/>
                  <a:buChar char="•"/>
                </a:pPr>
                <a:r>
                  <a:rPr lang="en-US" sz="2000" dirty="0"/>
                  <a:t>Assess adaptive capacity</a:t>
                </a:r>
              </a:p>
              <a:p>
                <a:pPr marL="457200" indent="-457200">
                  <a:buFont typeface="Arial" panose="020B0604020202020204" pitchFamily="34" charset="0"/>
                  <a:buChar char="•"/>
                </a:pPr>
                <a:r>
                  <a:rPr lang="en-US" sz="2000" dirty="0"/>
                  <a:t>Prioritize assets, systems, and populations (15-20)</a:t>
                </a:r>
              </a:p>
              <a:p>
                <a:pPr marL="457200" indent="-457200">
                  <a:buFont typeface="Arial" panose="020B0604020202020204" pitchFamily="34" charset="0"/>
                  <a:buChar char="•"/>
                </a:pPr>
                <a:r>
                  <a:rPr lang="en-US" sz="2000" dirty="0"/>
                  <a:t>Present findings to Adaptation and Resiliency Work Group</a:t>
                </a:r>
              </a:p>
              <a:p>
                <a:endParaRPr lang="en-US" dirty="0"/>
              </a:p>
            </p:txBody>
          </p:sp>
          <p:pic>
            <p:nvPicPr>
              <p:cNvPr id="25" name="Shape 597">
                <a:extLst>
                  <a:ext uri="{FF2B5EF4-FFF2-40B4-BE49-F238E27FC236}">
                    <a16:creationId xmlns:a16="http://schemas.microsoft.com/office/drawing/2014/main" id="{BDBDF394-E61B-41C2-A7F8-FA49A98A1B2D}"/>
                  </a:ext>
                </a:extLst>
              </p:cNvPr>
              <p:cNvPicPr preferRelativeResize="0">
                <a:picLocks noChangeAspect="1"/>
              </p:cNvPicPr>
              <p:nvPr/>
            </p:nvPicPr>
            <p:blipFill rotWithShape="1">
              <a:blip r:embed="rId3">
                <a:alphaModFix/>
              </a:blip>
              <a:srcRect l="11205" t="57996" r="73956" b="18649"/>
              <a:stretch/>
            </p:blipFill>
            <p:spPr>
              <a:xfrm>
                <a:off x="8477683" y="4037457"/>
                <a:ext cx="706805" cy="674247"/>
              </a:xfrm>
              <a:prstGeom prst="rect">
                <a:avLst/>
              </a:prstGeom>
              <a:noFill/>
              <a:ln>
                <a:noFill/>
              </a:ln>
            </p:spPr>
          </p:pic>
          <p:pic>
            <p:nvPicPr>
              <p:cNvPr id="27" name="Shape 597">
                <a:extLst>
                  <a:ext uri="{FF2B5EF4-FFF2-40B4-BE49-F238E27FC236}">
                    <a16:creationId xmlns:a16="http://schemas.microsoft.com/office/drawing/2014/main" id="{4E01FF94-DD14-468D-93D8-757DDEB39D68}"/>
                  </a:ext>
                </a:extLst>
              </p:cNvPr>
              <p:cNvPicPr preferRelativeResize="0">
                <a:picLocks noChangeAspect="1"/>
              </p:cNvPicPr>
              <p:nvPr/>
            </p:nvPicPr>
            <p:blipFill rotWithShape="1">
              <a:blip r:embed="rId3">
                <a:alphaModFix/>
              </a:blip>
              <a:srcRect l="22879" t="9185" r="62282" b="67459"/>
              <a:stretch/>
            </p:blipFill>
            <p:spPr>
              <a:xfrm>
                <a:off x="8504608" y="4856270"/>
                <a:ext cx="706805" cy="674248"/>
              </a:xfrm>
              <a:prstGeom prst="rect">
                <a:avLst/>
              </a:prstGeom>
              <a:noFill/>
              <a:ln>
                <a:noFill/>
              </a:ln>
            </p:spPr>
          </p:pic>
          <p:pic>
            <p:nvPicPr>
              <p:cNvPr id="28" name="Shape 597">
                <a:extLst>
                  <a:ext uri="{FF2B5EF4-FFF2-40B4-BE49-F238E27FC236}">
                    <a16:creationId xmlns:a16="http://schemas.microsoft.com/office/drawing/2014/main" id="{3BC47CD8-3226-4ED4-B006-84C52F7B1567}"/>
                  </a:ext>
                </a:extLst>
              </p:cNvPr>
              <p:cNvPicPr preferRelativeResize="0">
                <a:picLocks noChangeAspect="1"/>
              </p:cNvPicPr>
              <p:nvPr/>
            </p:nvPicPr>
            <p:blipFill rotWithShape="1">
              <a:blip r:embed="rId3">
                <a:alphaModFix/>
              </a:blip>
              <a:srcRect l="620" t="8929" r="85008" b="67298"/>
              <a:stretch/>
            </p:blipFill>
            <p:spPr>
              <a:xfrm>
                <a:off x="8499924" y="3134357"/>
                <a:ext cx="684564" cy="686299"/>
              </a:xfrm>
              <a:prstGeom prst="rect">
                <a:avLst/>
              </a:prstGeom>
              <a:noFill/>
              <a:ln>
                <a:noFill/>
              </a:ln>
            </p:spPr>
          </p:pic>
        </p:grpSp>
        <p:sp>
          <p:nvSpPr>
            <p:cNvPr id="22" name="TextBox 21">
              <a:extLst>
                <a:ext uri="{FF2B5EF4-FFF2-40B4-BE49-F238E27FC236}">
                  <a16:creationId xmlns:a16="http://schemas.microsoft.com/office/drawing/2014/main" id="{48FA17CE-7462-472D-BF57-134B2BBA0445}"/>
                </a:ext>
              </a:extLst>
            </p:cNvPr>
            <p:cNvSpPr txBox="1"/>
            <p:nvPr/>
          </p:nvSpPr>
          <p:spPr>
            <a:xfrm>
              <a:off x="3674264" y="1487937"/>
              <a:ext cx="4837435" cy="400110"/>
            </a:xfrm>
            <a:prstGeom prst="rect">
              <a:avLst/>
            </a:prstGeom>
            <a:noFill/>
          </p:spPr>
          <p:txBody>
            <a:bodyPr wrap="square" rtlCol="0">
              <a:spAutoFit/>
            </a:bodyPr>
            <a:lstStyle/>
            <a:p>
              <a:pPr algn="ctr"/>
              <a:r>
                <a:rPr lang="en-US" sz="2000" b="1" dirty="0"/>
                <a:t>CRVA</a:t>
              </a:r>
              <a:endParaRPr lang="en-US" b="1" dirty="0"/>
            </a:p>
          </p:txBody>
        </p:sp>
      </p:grpSp>
      <p:sp>
        <p:nvSpPr>
          <p:cNvPr id="5" name="Arrow: Right 4">
            <a:extLst>
              <a:ext uri="{FF2B5EF4-FFF2-40B4-BE49-F238E27FC236}">
                <a16:creationId xmlns:a16="http://schemas.microsoft.com/office/drawing/2014/main" id="{0CBB35C9-12A6-4DDF-A1D7-4B1099E567DE}"/>
              </a:ext>
            </a:extLst>
          </p:cNvPr>
          <p:cNvSpPr/>
          <p:nvPr/>
        </p:nvSpPr>
        <p:spPr>
          <a:xfrm>
            <a:off x="4228560" y="1859868"/>
            <a:ext cx="1231271" cy="249452"/>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5606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6A5E-3B10-41ED-9F34-39F68345A63F}"/>
              </a:ext>
            </a:extLst>
          </p:cNvPr>
          <p:cNvSpPr>
            <a:spLocks noGrp="1"/>
          </p:cNvSpPr>
          <p:nvPr>
            <p:ph type="title"/>
          </p:nvPr>
        </p:nvSpPr>
        <p:spPr>
          <a:xfrm>
            <a:off x="275772" y="147325"/>
            <a:ext cx="8635016" cy="640726"/>
          </a:xfrm>
        </p:spPr>
        <p:txBody>
          <a:bodyPr/>
          <a:lstStyle/>
          <a:p>
            <a:r>
              <a:rPr lang="en-US" dirty="0"/>
              <a:t>Reference Plans </a:t>
            </a:r>
          </a:p>
        </p:txBody>
      </p:sp>
      <p:sp>
        <p:nvSpPr>
          <p:cNvPr id="4" name="Slide Number Placeholder 3">
            <a:extLst>
              <a:ext uri="{FF2B5EF4-FFF2-40B4-BE49-F238E27FC236}">
                <a16:creationId xmlns:a16="http://schemas.microsoft.com/office/drawing/2014/main" id="{0D85BE0F-8055-4569-9A72-EB9F27BA8261}"/>
              </a:ext>
            </a:extLst>
          </p:cNvPr>
          <p:cNvSpPr>
            <a:spLocks noGrp="1"/>
          </p:cNvSpPr>
          <p:nvPr>
            <p:ph type="sldNum" sz="quarter" idx="12"/>
          </p:nvPr>
        </p:nvSpPr>
        <p:spPr/>
        <p:txBody>
          <a:bodyPr/>
          <a:lstStyle/>
          <a:p>
            <a:pPr algn="l" defTabSz="914400"/>
            <a:fld id="{38EA6B26-9CA0-4144-9BE8-9A34F496FA80}" type="slidenum">
              <a:rPr lang="en-US" smtClean="0"/>
              <a:pPr algn="l" defTabSz="914400"/>
              <a:t>39</a:t>
            </a:fld>
            <a:endParaRPr lang="en-US" dirty="0"/>
          </a:p>
        </p:txBody>
      </p:sp>
      <p:pic>
        <p:nvPicPr>
          <p:cNvPr id="13" name="Picture 12">
            <a:extLst>
              <a:ext uri="{FF2B5EF4-FFF2-40B4-BE49-F238E27FC236}">
                <a16:creationId xmlns:a16="http://schemas.microsoft.com/office/drawing/2014/main" id="{233C6E79-6C74-45F3-BEE4-81BCCD274F54}"/>
              </a:ext>
            </a:extLst>
          </p:cNvPr>
          <p:cNvPicPr>
            <a:picLocks noChangeAspect="1"/>
          </p:cNvPicPr>
          <p:nvPr/>
        </p:nvPicPr>
        <p:blipFill>
          <a:blip r:embed="rId3"/>
          <a:stretch>
            <a:fillRect/>
          </a:stretch>
        </p:blipFill>
        <p:spPr>
          <a:xfrm>
            <a:off x="1758087" y="1774368"/>
            <a:ext cx="2792264" cy="3630546"/>
          </a:xfrm>
          <a:prstGeom prst="rect">
            <a:avLst/>
          </a:prstGeom>
          <a:ln w="6350">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09D51ED5-2BE2-4A70-86C9-4A1D10CAF1E1}"/>
              </a:ext>
            </a:extLst>
          </p:cNvPr>
          <p:cNvPicPr>
            <a:picLocks noChangeAspect="1"/>
          </p:cNvPicPr>
          <p:nvPr/>
        </p:nvPicPr>
        <p:blipFill>
          <a:blip r:embed="rId4"/>
          <a:stretch>
            <a:fillRect/>
          </a:stretch>
        </p:blipFill>
        <p:spPr>
          <a:xfrm>
            <a:off x="7641650" y="1774368"/>
            <a:ext cx="2808707" cy="3630546"/>
          </a:xfrm>
          <a:prstGeom prst="rect">
            <a:avLst/>
          </a:prstGeom>
          <a:ln>
            <a:solidFill>
              <a:schemeClr val="tx1"/>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03BAE0FB-E92F-4257-8D20-FD9C9895C8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96213" y="1774507"/>
            <a:ext cx="2799575" cy="3630268"/>
          </a:xfrm>
          <a:prstGeom prst="rect">
            <a:avLst/>
          </a:prstGeom>
          <a:ln w="6350">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2EDF5FD6-FCE6-4BAB-AF1B-6565979126D7}"/>
              </a:ext>
            </a:extLst>
          </p:cNvPr>
          <p:cNvSpPr txBox="1"/>
          <p:nvPr/>
        </p:nvSpPr>
        <p:spPr>
          <a:xfrm>
            <a:off x="2253048" y="1229399"/>
            <a:ext cx="7722974" cy="677108"/>
          </a:xfrm>
          <a:prstGeom prst="rect">
            <a:avLst/>
          </a:prstGeom>
          <a:noFill/>
        </p:spPr>
        <p:txBody>
          <a:bodyPr wrap="square" rtlCol="0">
            <a:spAutoFit/>
          </a:bodyPr>
          <a:lstStyle/>
          <a:p>
            <a:r>
              <a:rPr lang="en-US" sz="2000" dirty="0"/>
              <a:t>The following plans will be leveraged as part of the CRVA process</a:t>
            </a:r>
            <a:endParaRPr lang="en-US" sz="2600" b="1" dirty="0"/>
          </a:p>
          <a:p>
            <a:endParaRPr lang="en-US" dirty="0"/>
          </a:p>
        </p:txBody>
      </p:sp>
    </p:spTree>
    <p:extLst>
      <p:ext uri="{BB962C8B-B14F-4D97-AF65-F5344CB8AC3E}">
        <p14:creationId xmlns:p14="http://schemas.microsoft.com/office/powerpoint/2010/main" val="4272313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0B1FC-F3FB-499B-B23B-251EE782079C}"/>
              </a:ext>
            </a:extLst>
          </p:cNvPr>
          <p:cNvSpPr>
            <a:spLocks noGrp="1"/>
          </p:cNvSpPr>
          <p:nvPr>
            <p:ph type="title"/>
          </p:nvPr>
        </p:nvSpPr>
        <p:spPr>
          <a:xfrm>
            <a:off x="469900" y="681032"/>
            <a:ext cx="10769600" cy="725118"/>
          </a:xfrm>
        </p:spPr>
        <p:txBody>
          <a:bodyPr/>
          <a:lstStyle/>
          <a:p>
            <a:r>
              <a:rPr lang="en-US" dirty="0"/>
              <a:t>Process for Establishing Work Group Membership</a:t>
            </a:r>
          </a:p>
        </p:txBody>
      </p:sp>
      <p:sp>
        <p:nvSpPr>
          <p:cNvPr id="3" name="Content Placeholder 2">
            <a:extLst>
              <a:ext uri="{FF2B5EF4-FFF2-40B4-BE49-F238E27FC236}">
                <a16:creationId xmlns:a16="http://schemas.microsoft.com/office/drawing/2014/main" id="{7A0A680A-F9D2-48D9-8A3E-CCD951C55E5E}"/>
              </a:ext>
            </a:extLst>
          </p:cNvPr>
          <p:cNvSpPr>
            <a:spLocks noGrp="1"/>
          </p:cNvSpPr>
          <p:nvPr>
            <p:ph idx="1"/>
          </p:nvPr>
        </p:nvSpPr>
        <p:spPr/>
        <p:txBody>
          <a:bodyPr/>
          <a:lstStyle/>
          <a:p>
            <a:r>
              <a:rPr lang="en-US" dirty="0"/>
              <a:t>Commissioners responded to survey following November Commission meeting ranking Work Group preference</a:t>
            </a:r>
          </a:p>
          <a:p>
            <a:pPr marL="0" indent="0">
              <a:buNone/>
            </a:pPr>
            <a:endParaRPr lang="en-US" dirty="0"/>
          </a:p>
          <a:p>
            <a:r>
              <a:rPr lang="en-US" dirty="0"/>
              <a:t>Considered two factors in establishing Work Groups: </a:t>
            </a:r>
          </a:p>
          <a:p>
            <a:pPr lvl="1"/>
            <a:r>
              <a:rPr lang="en-US" dirty="0"/>
              <a:t>Representation</a:t>
            </a:r>
          </a:p>
          <a:p>
            <a:pPr lvl="1"/>
            <a:r>
              <a:rPr lang="en-US" dirty="0"/>
              <a:t>Membership</a:t>
            </a:r>
          </a:p>
        </p:txBody>
      </p:sp>
      <p:sp>
        <p:nvSpPr>
          <p:cNvPr id="4" name="Slide Number Placeholder 3">
            <a:extLst>
              <a:ext uri="{FF2B5EF4-FFF2-40B4-BE49-F238E27FC236}">
                <a16:creationId xmlns:a16="http://schemas.microsoft.com/office/drawing/2014/main" id="{3194712A-BC10-4C87-A822-600024926E08}"/>
              </a:ext>
            </a:extLst>
          </p:cNvPr>
          <p:cNvSpPr>
            <a:spLocks noGrp="1"/>
          </p:cNvSpPr>
          <p:nvPr>
            <p:ph type="sldNum" sz="quarter" idx="12"/>
          </p:nvPr>
        </p:nvSpPr>
        <p:spPr/>
        <p:txBody>
          <a:bodyPr/>
          <a:lstStyle/>
          <a:p>
            <a:pPr algn="l" defTabSz="914400"/>
            <a:fld id="{38EA6B26-9CA0-4144-9BE8-9A34F496FA80}" type="slidenum">
              <a:rPr lang="en-US" smtClean="0"/>
              <a:pPr algn="l" defTabSz="914400"/>
              <a:t>4</a:t>
            </a:fld>
            <a:endParaRPr lang="en-US" dirty="0"/>
          </a:p>
        </p:txBody>
      </p:sp>
    </p:spTree>
    <p:extLst>
      <p:ext uri="{BB962C8B-B14F-4D97-AF65-F5344CB8AC3E}">
        <p14:creationId xmlns:p14="http://schemas.microsoft.com/office/powerpoint/2010/main" val="3952750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5BC28-F6BE-423D-AC9D-EDCBDC5FACFD}"/>
              </a:ext>
            </a:extLst>
          </p:cNvPr>
          <p:cNvSpPr>
            <a:spLocks noGrp="1"/>
          </p:cNvSpPr>
          <p:nvPr>
            <p:ph type="title"/>
          </p:nvPr>
        </p:nvSpPr>
        <p:spPr/>
        <p:txBody>
          <a:bodyPr/>
          <a:lstStyle/>
          <a:p>
            <a:r>
              <a:rPr lang="en-US" dirty="0"/>
              <a:t>Resilience Vs. Adaptation</a:t>
            </a:r>
          </a:p>
        </p:txBody>
      </p:sp>
      <p:sp>
        <p:nvSpPr>
          <p:cNvPr id="3" name="Content Placeholder 2">
            <a:extLst>
              <a:ext uri="{FF2B5EF4-FFF2-40B4-BE49-F238E27FC236}">
                <a16:creationId xmlns:a16="http://schemas.microsoft.com/office/drawing/2014/main" id="{D75DF9C3-9F24-4DAD-AB83-3339468A14D6}"/>
              </a:ext>
            </a:extLst>
          </p:cNvPr>
          <p:cNvSpPr>
            <a:spLocks noGrp="1"/>
          </p:cNvSpPr>
          <p:nvPr>
            <p:ph idx="1"/>
          </p:nvPr>
        </p:nvSpPr>
        <p:spPr>
          <a:xfrm>
            <a:off x="1730834" y="1333816"/>
            <a:ext cx="9146737" cy="3562032"/>
          </a:xfrm>
        </p:spPr>
        <p:txBody>
          <a:bodyPr>
            <a:normAutofit fontScale="92500" lnSpcReduction="10000"/>
          </a:bodyPr>
          <a:lstStyle/>
          <a:p>
            <a:pPr marL="0" indent="0">
              <a:buNone/>
            </a:pPr>
            <a:r>
              <a:rPr lang="en-US" b="1" dirty="0"/>
              <a:t>Resilience</a:t>
            </a:r>
          </a:p>
          <a:p>
            <a:pPr marL="457200" lvl="1" indent="0">
              <a:buNone/>
            </a:pPr>
            <a:r>
              <a:rPr lang="en-US" dirty="0"/>
              <a:t>Capacity of systems to “bounce </a:t>
            </a:r>
            <a:r>
              <a:rPr lang="en-US" dirty="0">
                <a:solidFill>
                  <a:srgbClr val="C00000"/>
                </a:solidFill>
              </a:rPr>
              <a:t>back</a:t>
            </a:r>
            <a:r>
              <a:rPr lang="en-US" dirty="0">
                <a:solidFill>
                  <a:schemeClr val="tx1"/>
                </a:solidFill>
              </a:rPr>
              <a:t>” </a:t>
            </a:r>
            <a:r>
              <a:rPr lang="en-US" dirty="0"/>
              <a:t>and recover from shock or stress.</a:t>
            </a:r>
          </a:p>
          <a:p>
            <a:pPr lvl="2"/>
            <a:r>
              <a:rPr lang="en-US" dirty="0"/>
              <a:t>Systems – infrastructure</a:t>
            </a:r>
          </a:p>
          <a:p>
            <a:pPr lvl="2"/>
            <a:r>
              <a:rPr lang="en-US" dirty="0"/>
              <a:t>Social – at-risk groups</a:t>
            </a:r>
          </a:p>
          <a:p>
            <a:pPr lvl="2"/>
            <a:r>
              <a:rPr lang="en-US" dirty="0"/>
              <a:t>Environmental</a:t>
            </a:r>
          </a:p>
          <a:p>
            <a:pPr lvl="2"/>
            <a:endParaRPr lang="en-US" sz="800" dirty="0"/>
          </a:p>
          <a:p>
            <a:pPr marL="0" indent="0">
              <a:buNone/>
              <a:tabLst>
                <a:tab pos="8288338" algn="l"/>
              </a:tabLst>
              <a:defRPr/>
            </a:pPr>
            <a:r>
              <a:rPr lang="en-US" b="1" dirty="0"/>
              <a:t>Adaptation</a:t>
            </a:r>
          </a:p>
          <a:p>
            <a:pPr marL="457200" lvl="1" indent="0">
              <a:buNone/>
              <a:tabLst>
                <a:tab pos="8288338" algn="l"/>
              </a:tabLst>
              <a:defRPr/>
            </a:pPr>
            <a:r>
              <a:rPr lang="en-US" dirty="0"/>
              <a:t>An intervention which addresses the impacts of climate change and helps assets, systems, and populations be better able to </a:t>
            </a:r>
            <a:r>
              <a:rPr lang="en-US" b="1" i="1" dirty="0">
                <a:solidFill>
                  <a:srgbClr val="76AF4B"/>
                </a:solidFill>
              </a:rPr>
              <a:t>adjust</a:t>
            </a:r>
            <a:r>
              <a:rPr lang="en-US" i="1" dirty="0">
                <a:solidFill>
                  <a:schemeClr val="accent2">
                    <a:lumMod val="60000"/>
                    <a:lumOff val="40000"/>
                  </a:schemeClr>
                </a:solidFill>
              </a:rPr>
              <a:t> </a:t>
            </a:r>
            <a:r>
              <a:rPr lang="en-US" dirty="0"/>
              <a:t>and cope with the negative results of climate change.</a:t>
            </a:r>
          </a:p>
          <a:p>
            <a:pPr marL="914400" lvl="2" indent="0">
              <a:buNone/>
            </a:pPr>
            <a:endParaRPr lang="en-US" sz="1800" dirty="0"/>
          </a:p>
          <a:p>
            <a:pPr marL="914400" lvl="2" indent="0">
              <a:buNone/>
            </a:pP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F2B7A409-F29B-4A82-9AF8-13F1786B2DB0}"/>
              </a:ext>
            </a:extLst>
          </p:cNvPr>
          <p:cNvSpPr>
            <a:spLocks noGrp="1"/>
          </p:cNvSpPr>
          <p:nvPr>
            <p:ph type="sldNum" sz="quarter" idx="12"/>
          </p:nvPr>
        </p:nvSpPr>
        <p:spPr/>
        <p:txBody>
          <a:bodyPr/>
          <a:lstStyle/>
          <a:p>
            <a:pPr algn="l" defTabSz="914400"/>
            <a:fld id="{38EA6B26-9CA0-4144-9BE8-9A34F496FA80}" type="slidenum">
              <a:rPr lang="en-US" smtClean="0"/>
              <a:pPr algn="l" defTabSz="914400"/>
              <a:t>40</a:t>
            </a:fld>
            <a:endParaRPr lang="en-US" dirty="0"/>
          </a:p>
        </p:txBody>
      </p:sp>
      <p:sp>
        <p:nvSpPr>
          <p:cNvPr id="6" name="Content Placeholder 2">
            <a:extLst>
              <a:ext uri="{FF2B5EF4-FFF2-40B4-BE49-F238E27FC236}">
                <a16:creationId xmlns:a16="http://schemas.microsoft.com/office/drawing/2014/main" id="{A8A98A3A-B803-4F0A-9BB0-C31CF5595943}"/>
              </a:ext>
            </a:extLst>
          </p:cNvPr>
          <p:cNvSpPr txBox="1">
            <a:spLocks/>
          </p:cNvSpPr>
          <p:nvPr/>
        </p:nvSpPr>
        <p:spPr>
          <a:xfrm>
            <a:off x="8446311" y="1264119"/>
            <a:ext cx="2431261" cy="3100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90000"/>
                    <a:lumOff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90000"/>
                    <a:lumOff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90000"/>
                    <a:lumOff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i="1" dirty="0"/>
              <a:t>But back to WHAT?</a:t>
            </a:r>
          </a:p>
        </p:txBody>
      </p:sp>
      <p:grpSp>
        <p:nvGrpSpPr>
          <p:cNvPr id="7" name="Group 6">
            <a:extLst>
              <a:ext uri="{FF2B5EF4-FFF2-40B4-BE49-F238E27FC236}">
                <a16:creationId xmlns:a16="http://schemas.microsoft.com/office/drawing/2014/main" id="{D749E87C-8EB4-4808-8B00-C1636F19C08D}"/>
              </a:ext>
            </a:extLst>
          </p:cNvPr>
          <p:cNvGrpSpPr/>
          <p:nvPr/>
        </p:nvGrpSpPr>
        <p:grpSpPr>
          <a:xfrm>
            <a:off x="6539070" y="2000778"/>
            <a:ext cx="3563745" cy="1350718"/>
            <a:chOff x="4233583" y="3000229"/>
            <a:chExt cx="2111111" cy="1030742"/>
          </a:xfrm>
        </p:grpSpPr>
        <p:cxnSp>
          <p:nvCxnSpPr>
            <p:cNvPr id="11" name="Straight Connector 10">
              <a:extLst>
                <a:ext uri="{FF2B5EF4-FFF2-40B4-BE49-F238E27FC236}">
                  <a16:creationId xmlns:a16="http://schemas.microsoft.com/office/drawing/2014/main" id="{258CD8E1-BE26-4225-9EC5-4D38FE4BB436}"/>
                </a:ext>
              </a:extLst>
            </p:cNvPr>
            <p:cNvCxnSpPr>
              <a:cxnSpLocks/>
            </p:cNvCxnSpPr>
            <p:nvPr/>
          </p:nvCxnSpPr>
          <p:spPr>
            <a:xfrm flipH="1" flipV="1">
              <a:off x="4233586" y="3647563"/>
              <a:ext cx="2111108" cy="383408"/>
            </a:xfrm>
            <a:prstGeom prst="line">
              <a:avLst/>
            </a:prstGeom>
            <a:ln w="19050">
              <a:solidFill>
                <a:srgbClr val="14142F"/>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76507E3-50C7-4380-9E25-A588CF585AEB}"/>
                </a:ext>
              </a:extLst>
            </p:cNvPr>
            <p:cNvCxnSpPr>
              <a:cxnSpLocks/>
            </p:cNvCxnSpPr>
            <p:nvPr/>
          </p:nvCxnSpPr>
          <p:spPr>
            <a:xfrm flipV="1">
              <a:off x="4233583" y="3000229"/>
              <a:ext cx="6936" cy="647333"/>
            </a:xfrm>
            <a:prstGeom prst="line">
              <a:avLst/>
            </a:prstGeom>
            <a:ln w="19050">
              <a:solidFill>
                <a:srgbClr val="14142F"/>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DBDB0B5-0C62-47F3-A878-FAA8D2109892}"/>
              </a:ext>
            </a:extLst>
          </p:cNvPr>
          <p:cNvGrpSpPr/>
          <p:nvPr/>
        </p:nvGrpSpPr>
        <p:grpSpPr>
          <a:xfrm>
            <a:off x="6539070" y="1419129"/>
            <a:ext cx="1907241" cy="301450"/>
            <a:chOff x="4240519" y="2383072"/>
            <a:chExt cx="1907241" cy="301450"/>
          </a:xfrm>
        </p:grpSpPr>
        <p:cxnSp>
          <p:nvCxnSpPr>
            <p:cNvPr id="8" name="Straight Connector 7">
              <a:extLst>
                <a:ext uri="{FF2B5EF4-FFF2-40B4-BE49-F238E27FC236}">
                  <a16:creationId xmlns:a16="http://schemas.microsoft.com/office/drawing/2014/main" id="{60CFD2A0-BFDD-4B4B-AAD9-DA126A1DF2D2}"/>
                </a:ext>
              </a:extLst>
            </p:cNvPr>
            <p:cNvCxnSpPr>
              <a:cxnSpLocks/>
            </p:cNvCxnSpPr>
            <p:nvPr/>
          </p:nvCxnSpPr>
          <p:spPr>
            <a:xfrm flipV="1">
              <a:off x="4241330" y="2383072"/>
              <a:ext cx="1906430" cy="77504"/>
            </a:xfrm>
            <a:prstGeom prst="line">
              <a:avLst/>
            </a:prstGeom>
            <a:ln w="19050">
              <a:solidFill>
                <a:srgbClr val="14142F"/>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5881FCA-F843-4FB3-A49F-5DB5AC4188B7}"/>
                </a:ext>
              </a:extLst>
            </p:cNvPr>
            <p:cNvCxnSpPr>
              <a:cxnSpLocks/>
            </p:cNvCxnSpPr>
            <p:nvPr/>
          </p:nvCxnSpPr>
          <p:spPr>
            <a:xfrm flipV="1">
              <a:off x="4240519" y="2460576"/>
              <a:ext cx="3468" cy="223946"/>
            </a:xfrm>
            <a:prstGeom prst="line">
              <a:avLst/>
            </a:prstGeom>
            <a:ln w="19050">
              <a:solidFill>
                <a:srgbClr val="14142F"/>
              </a:solidFill>
              <a:prstDash val="sysDot"/>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254AE252-014D-488D-A3FC-0C9F74E30677}"/>
              </a:ext>
            </a:extLst>
          </p:cNvPr>
          <p:cNvCxnSpPr>
            <a:cxnSpLocks/>
          </p:cNvCxnSpPr>
          <p:nvPr/>
        </p:nvCxnSpPr>
        <p:spPr>
          <a:xfrm flipV="1">
            <a:off x="10113220" y="3343492"/>
            <a:ext cx="0" cy="733829"/>
          </a:xfrm>
          <a:prstGeom prst="line">
            <a:avLst/>
          </a:prstGeom>
          <a:ln w="19050">
            <a:solidFill>
              <a:srgbClr val="14142F"/>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3024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14" name="Shape 90"/>
          <p:cNvSpPr txBox="1">
            <a:spLocks noGrp="1"/>
          </p:cNvSpPr>
          <p:nvPr>
            <p:ph type="sldNum" idx="12"/>
          </p:nvPr>
        </p:nvSpPr>
        <p:spPr>
          <a:xfrm>
            <a:off x="8382001" y="6456036"/>
            <a:ext cx="2133599" cy="166375"/>
          </a:xfrm>
          <a:prstGeom prst="rect">
            <a:avLst/>
          </a:prstGeom>
          <a:noFill/>
          <a:ln>
            <a:noFill/>
          </a:ln>
        </p:spPr>
        <p:txBody>
          <a:bodyPr vert="horz" lIns="91425" tIns="45700" rIns="91425" bIns="45700" rtlCol="0" anchor="ctr" anchorCtr="0">
            <a:noAutofit/>
          </a:bodyPr>
          <a:lstStyle/>
          <a:p>
            <a:pPr>
              <a:buSzPct val="25000"/>
            </a:pPr>
            <a:fld id="{00000000-1234-1234-1234-123412341234}" type="slidenum">
              <a:rPr lang="en-US" sz="600">
                <a:latin typeface="Cabin"/>
                <a:ea typeface="Cabin"/>
                <a:cs typeface="Cabin"/>
                <a:sym typeface="Cabin"/>
              </a:rPr>
              <a:pPr>
                <a:buSzPct val="25000"/>
              </a:pPr>
              <a:t>41</a:t>
            </a:fld>
            <a:endParaRPr lang="en-US" sz="600" dirty="0">
              <a:latin typeface="Cabin"/>
              <a:ea typeface="Cabin"/>
              <a:cs typeface="Cabin"/>
              <a:sym typeface="Cabin"/>
            </a:endParaRPr>
          </a:p>
        </p:txBody>
      </p:sp>
      <p:sp>
        <p:nvSpPr>
          <p:cNvPr id="11" name="Title 1">
            <a:extLst>
              <a:ext uri="{FF2B5EF4-FFF2-40B4-BE49-F238E27FC236}">
                <a16:creationId xmlns:a16="http://schemas.microsoft.com/office/drawing/2014/main" id="{621DF147-74FF-4E12-BDC2-7AE2CA9F88BB}"/>
              </a:ext>
            </a:extLst>
          </p:cNvPr>
          <p:cNvSpPr>
            <a:spLocks noGrp="1"/>
          </p:cNvSpPr>
          <p:nvPr>
            <p:ph type="title"/>
          </p:nvPr>
        </p:nvSpPr>
        <p:spPr>
          <a:xfrm>
            <a:off x="359235" y="235589"/>
            <a:ext cx="8635016" cy="646331"/>
          </a:xfrm>
        </p:spPr>
        <p:txBody>
          <a:bodyPr/>
          <a:lstStyle/>
          <a:p>
            <a:r>
              <a:rPr lang="en-US" sz="4000" dirty="0">
                <a:solidFill>
                  <a:srgbClr val="00B0F0"/>
                </a:solidFill>
              </a:rPr>
              <a:t>Top Climate Hazards / Risks</a:t>
            </a:r>
          </a:p>
        </p:txBody>
      </p:sp>
      <p:sp>
        <p:nvSpPr>
          <p:cNvPr id="15" name="TextBox 14">
            <a:extLst>
              <a:ext uri="{FF2B5EF4-FFF2-40B4-BE49-F238E27FC236}">
                <a16:creationId xmlns:a16="http://schemas.microsoft.com/office/drawing/2014/main" id="{91C42CF7-CE67-4044-8A56-2251963BF924}"/>
              </a:ext>
            </a:extLst>
          </p:cNvPr>
          <p:cNvSpPr txBox="1"/>
          <p:nvPr/>
        </p:nvSpPr>
        <p:spPr>
          <a:xfrm>
            <a:off x="472750" y="6519534"/>
            <a:ext cx="4086340" cy="246221"/>
          </a:xfrm>
          <a:prstGeom prst="rect">
            <a:avLst/>
          </a:prstGeom>
          <a:noFill/>
        </p:spPr>
        <p:txBody>
          <a:bodyPr wrap="square" rtlCol="0">
            <a:spAutoFit/>
          </a:bodyPr>
          <a:lstStyle/>
          <a:p>
            <a:r>
              <a:rPr lang="en-US" sz="1000" dirty="0"/>
              <a:t>Source: </a:t>
            </a:r>
            <a:r>
              <a:rPr lang="en-US" sz="1000" dirty="0">
                <a:hlinkClick r:id="rId3"/>
              </a:rPr>
              <a:t>Prince Georges County HMP</a:t>
            </a:r>
            <a:endParaRPr lang="en-US" sz="1000" dirty="0"/>
          </a:p>
        </p:txBody>
      </p:sp>
      <p:pic>
        <p:nvPicPr>
          <p:cNvPr id="4" name="Picture 3">
            <a:extLst>
              <a:ext uri="{FF2B5EF4-FFF2-40B4-BE49-F238E27FC236}">
                <a16:creationId xmlns:a16="http://schemas.microsoft.com/office/drawing/2014/main" id="{6492C715-0B06-4DF9-AE50-02BA84433012}"/>
              </a:ext>
            </a:extLst>
          </p:cNvPr>
          <p:cNvPicPr>
            <a:picLocks noChangeAspect="1"/>
          </p:cNvPicPr>
          <p:nvPr/>
        </p:nvPicPr>
        <p:blipFill>
          <a:blip r:embed="rId4"/>
          <a:stretch>
            <a:fillRect/>
          </a:stretch>
        </p:blipFill>
        <p:spPr>
          <a:xfrm>
            <a:off x="1640163" y="813124"/>
            <a:ext cx="8911673" cy="5642912"/>
          </a:xfrm>
          <a:prstGeom prst="rect">
            <a:avLst/>
          </a:prstGeom>
        </p:spPr>
      </p:pic>
    </p:spTree>
    <p:extLst>
      <p:ext uri="{BB962C8B-B14F-4D97-AF65-F5344CB8AC3E}">
        <p14:creationId xmlns:p14="http://schemas.microsoft.com/office/powerpoint/2010/main" val="1928933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14" name="Shape 90"/>
          <p:cNvSpPr txBox="1">
            <a:spLocks noGrp="1"/>
          </p:cNvSpPr>
          <p:nvPr>
            <p:ph type="sldNum" idx="12"/>
          </p:nvPr>
        </p:nvSpPr>
        <p:spPr>
          <a:xfrm>
            <a:off x="7061201" y="6456036"/>
            <a:ext cx="2133599" cy="166375"/>
          </a:xfrm>
          <a:prstGeom prst="rect">
            <a:avLst/>
          </a:prstGeom>
          <a:noFill/>
          <a:ln>
            <a:noFill/>
          </a:ln>
        </p:spPr>
        <p:txBody>
          <a:bodyPr vert="horz" lIns="91425" tIns="45700" rIns="91425" bIns="45700" rtlCol="0" anchor="ctr" anchorCtr="0">
            <a:noAutofit/>
          </a:bodyPr>
          <a:lstStyle/>
          <a:p>
            <a:pPr>
              <a:buSzPct val="25000"/>
            </a:pPr>
            <a:fld id="{00000000-1234-1234-1234-123412341234}" type="slidenum">
              <a:rPr lang="en-US" sz="600">
                <a:latin typeface="Cabin"/>
                <a:ea typeface="Cabin"/>
                <a:cs typeface="Cabin"/>
                <a:sym typeface="Cabin"/>
              </a:rPr>
              <a:pPr>
                <a:buSzPct val="25000"/>
              </a:pPr>
              <a:t>42</a:t>
            </a:fld>
            <a:endParaRPr lang="en-US" sz="600" dirty="0">
              <a:latin typeface="Cabin"/>
              <a:ea typeface="Cabin"/>
              <a:cs typeface="Cabin"/>
              <a:sym typeface="Cabin"/>
            </a:endParaRPr>
          </a:p>
        </p:txBody>
      </p:sp>
      <p:sp>
        <p:nvSpPr>
          <p:cNvPr id="11" name="Title 1">
            <a:extLst>
              <a:ext uri="{FF2B5EF4-FFF2-40B4-BE49-F238E27FC236}">
                <a16:creationId xmlns:a16="http://schemas.microsoft.com/office/drawing/2014/main" id="{621DF147-74FF-4E12-BDC2-7AE2CA9F88BB}"/>
              </a:ext>
            </a:extLst>
          </p:cNvPr>
          <p:cNvSpPr>
            <a:spLocks noGrp="1"/>
          </p:cNvSpPr>
          <p:nvPr>
            <p:ph type="title"/>
          </p:nvPr>
        </p:nvSpPr>
        <p:spPr>
          <a:xfrm>
            <a:off x="410035" y="323887"/>
            <a:ext cx="8635016" cy="646331"/>
          </a:xfrm>
        </p:spPr>
        <p:txBody>
          <a:bodyPr/>
          <a:lstStyle/>
          <a:p>
            <a:r>
              <a:rPr lang="en-US" sz="4000" dirty="0">
                <a:solidFill>
                  <a:srgbClr val="00B0F0"/>
                </a:solidFill>
              </a:rPr>
              <a:t>Flooding Focus</a:t>
            </a:r>
          </a:p>
        </p:txBody>
      </p:sp>
      <p:sp>
        <p:nvSpPr>
          <p:cNvPr id="6" name="Content Placeholder 2">
            <a:extLst>
              <a:ext uri="{FF2B5EF4-FFF2-40B4-BE49-F238E27FC236}">
                <a16:creationId xmlns:a16="http://schemas.microsoft.com/office/drawing/2014/main" id="{6D5F3685-A274-486A-940A-75E61A99C02A}"/>
              </a:ext>
            </a:extLst>
          </p:cNvPr>
          <p:cNvSpPr txBox="1">
            <a:spLocks/>
          </p:cNvSpPr>
          <p:nvPr/>
        </p:nvSpPr>
        <p:spPr>
          <a:xfrm>
            <a:off x="407152" y="1138534"/>
            <a:ext cx="3576939" cy="482204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90000"/>
                    <a:lumOff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90000"/>
                    <a:lumOff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90000"/>
                    <a:lumOff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dirty="0"/>
              <a:t>Riverine flooding identified as a top hazard by Prince George’s Co. HMP (2017)</a:t>
            </a:r>
          </a:p>
          <a:p>
            <a:pPr marL="0" indent="0">
              <a:buNone/>
            </a:pPr>
            <a:r>
              <a:rPr lang="en-US" sz="1900" dirty="0"/>
              <a:t>‘Nuisance’ flooding studies by local non-profit Low Impact Development Center (LIDC) will also inform our work:</a:t>
            </a:r>
          </a:p>
          <a:p>
            <a:r>
              <a:rPr lang="en-US" sz="1900" dirty="0"/>
              <a:t>Includes tidal-influenced flooding and inland flooding</a:t>
            </a:r>
          </a:p>
          <a:p>
            <a:r>
              <a:rPr lang="en-US" sz="1900" dirty="0"/>
              <a:t>Sources are primarily tidal gauge information, National Oceanic and Atmospheric Administration (NOAA) Sea Level Rise viewer, NOAA Coastal Flood Exposure Tool </a:t>
            </a:r>
          </a:p>
          <a:p>
            <a:r>
              <a:rPr lang="en-US" sz="1900" dirty="0"/>
              <a:t>Tidal (Phase 1) – end of Dec. 2020</a:t>
            </a:r>
          </a:p>
          <a:p>
            <a:r>
              <a:rPr lang="en-US" sz="1900" dirty="0"/>
              <a:t>Inland (Phase 2) – spring 2021</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914400" lvl="2" indent="0">
              <a:buNone/>
            </a:pPr>
            <a:endParaRPr lang="en-US" sz="1800" dirty="0"/>
          </a:p>
        </p:txBody>
      </p:sp>
      <p:pic>
        <p:nvPicPr>
          <p:cNvPr id="2" name="Picture 1">
            <a:extLst>
              <a:ext uri="{FF2B5EF4-FFF2-40B4-BE49-F238E27FC236}">
                <a16:creationId xmlns:a16="http://schemas.microsoft.com/office/drawing/2014/main" id="{F77EF94B-E928-446C-A31C-1984125E2845}"/>
              </a:ext>
            </a:extLst>
          </p:cNvPr>
          <p:cNvPicPr>
            <a:picLocks noChangeAspect="1"/>
          </p:cNvPicPr>
          <p:nvPr/>
        </p:nvPicPr>
        <p:blipFill rotWithShape="1">
          <a:blip r:embed="rId3"/>
          <a:srcRect l="5430" r="23611"/>
          <a:stretch/>
        </p:blipFill>
        <p:spPr>
          <a:xfrm>
            <a:off x="4374508" y="0"/>
            <a:ext cx="4972692" cy="6858000"/>
          </a:xfrm>
          <a:prstGeom prst="rect">
            <a:avLst/>
          </a:prstGeom>
        </p:spPr>
      </p:pic>
      <p:grpSp>
        <p:nvGrpSpPr>
          <p:cNvPr id="7" name="Group 6">
            <a:extLst>
              <a:ext uri="{FF2B5EF4-FFF2-40B4-BE49-F238E27FC236}">
                <a16:creationId xmlns:a16="http://schemas.microsoft.com/office/drawing/2014/main" id="{1A1A951D-D7ED-49E3-89F2-03E00777382E}"/>
              </a:ext>
            </a:extLst>
          </p:cNvPr>
          <p:cNvGrpSpPr/>
          <p:nvPr/>
        </p:nvGrpSpPr>
        <p:grpSpPr>
          <a:xfrm>
            <a:off x="7951385" y="104289"/>
            <a:ext cx="1244741" cy="3123729"/>
            <a:chOff x="3485997" y="1437997"/>
            <a:chExt cx="2172003" cy="5450732"/>
          </a:xfrm>
        </p:grpSpPr>
        <p:pic>
          <p:nvPicPr>
            <p:cNvPr id="3" name="Picture 2">
              <a:extLst>
                <a:ext uri="{FF2B5EF4-FFF2-40B4-BE49-F238E27FC236}">
                  <a16:creationId xmlns:a16="http://schemas.microsoft.com/office/drawing/2014/main" id="{97C67259-FD8F-4018-B436-3B45AEA22984}"/>
                </a:ext>
              </a:extLst>
            </p:cNvPr>
            <p:cNvPicPr>
              <a:picLocks noChangeAspect="1"/>
            </p:cNvPicPr>
            <p:nvPr/>
          </p:nvPicPr>
          <p:blipFill>
            <a:blip r:embed="rId4"/>
            <a:stretch>
              <a:fillRect/>
            </a:stretch>
          </p:blipFill>
          <p:spPr>
            <a:xfrm>
              <a:off x="3490761" y="1437997"/>
              <a:ext cx="2162477" cy="3982006"/>
            </a:xfrm>
            <a:prstGeom prst="rect">
              <a:avLst/>
            </a:prstGeom>
          </p:spPr>
        </p:pic>
        <p:pic>
          <p:nvPicPr>
            <p:cNvPr id="5" name="Picture 4">
              <a:extLst>
                <a:ext uri="{FF2B5EF4-FFF2-40B4-BE49-F238E27FC236}">
                  <a16:creationId xmlns:a16="http://schemas.microsoft.com/office/drawing/2014/main" id="{65CFEA8E-E3D6-4E57-A270-55E75D807498}"/>
                </a:ext>
              </a:extLst>
            </p:cNvPr>
            <p:cNvPicPr>
              <a:picLocks noChangeAspect="1"/>
            </p:cNvPicPr>
            <p:nvPr/>
          </p:nvPicPr>
          <p:blipFill>
            <a:blip r:embed="rId5"/>
            <a:stretch>
              <a:fillRect/>
            </a:stretch>
          </p:blipFill>
          <p:spPr>
            <a:xfrm>
              <a:off x="3485997" y="5231148"/>
              <a:ext cx="2172003" cy="1657581"/>
            </a:xfrm>
            <a:prstGeom prst="rect">
              <a:avLst/>
            </a:prstGeom>
          </p:spPr>
        </p:pic>
      </p:grpSp>
      <p:sp>
        <p:nvSpPr>
          <p:cNvPr id="12" name="TextBox 11">
            <a:extLst>
              <a:ext uri="{FF2B5EF4-FFF2-40B4-BE49-F238E27FC236}">
                <a16:creationId xmlns:a16="http://schemas.microsoft.com/office/drawing/2014/main" id="{F3E75060-0085-4A26-889D-46A8C82E2953}"/>
              </a:ext>
            </a:extLst>
          </p:cNvPr>
          <p:cNvSpPr txBox="1"/>
          <p:nvPr/>
        </p:nvSpPr>
        <p:spPr>
          <a:xfrm>
            <a:off x="443104" y="6225203"/>
            <a:ext cx="3877789" cy="461665"/>
          </a:xfrm>
          <a:prstGeom prst="rect">
            <a:avLst/>
          </a:prstGeom>
          <a:noFill/>
        </p:spPr>
        <p:txBody>
          <a:bodyPr wrap="square" rtlCol="0">
            <a:spAutoFit/>
          </a:bodyPr>
          <a:lstStyle/>
          <a:p>
            <a:r>
              <a:rPr lang="en-US" sz="1200" dirty="0"/>
              <a:t>Flood hazard + elderly overlay along Patuxent River. </a:t>
            </a:r>
            <a:r>
              <a:rPr lang="en-US" sz="1200" b="1" dirty="0"/>
              <a:t>&gt;</a:t>
            </a:r>
            <a:r>
              <a:rPr lang="en-US" sz="1200" dirty="0"/>
              <a:t> Source: </a:t>
            </a:r>
            <a:r>
              <a:rPr lang="en-US" sz="1200" dirty="0">
                <a:hlinkClick r:id="rId6"/>
              </a:rPr>
              <a:t>NOAA Coastal Flood Exposure Tool</a:t>
            </a:r>
            <a:endParaRPr lang="en-US" sz="1200" dirty="0"/>
          </a:p>
        </p:txBody>
      </p:sp>
      <p:sp>
        <p:nvSpPr>
          <p:cNvPr id="9" name="TextBox 8">
            <a:extLst>
              <a:ext uri="{FF2B5EF4-FFF2-40B4-BE49-F238E27FC236}">
                <a16:creationId xmlns:a16="http://schemas.microsoft.com/office/drawing/2014/main" id="{5AFC7A41-66B0-4AA3-9D96-9AB268764480}"/>
              </a:ext>
            </a:extLst>
          </p:cNvPr>
          <p:cNvSpPr txBox="1"/>
          <p:nvPr/>
        </p:nvSpPr>
        <p:spPr>
          <a:xfrm rot="4974847">
            <a:off x="6746452" y="5123055"/>
            <a:ext cx="1374373" cy="277000"/>
          </a:xfrm>
          <a:prstGeom prst="rect">
            <a:avLst/>
          </a:prstGeom>
          <a:noFill/>
        </p:spPr>
        <p:txBody>
          <a:bodyPr wrap="square" rtlCol="0">
            <a:spAutoFit/>
          </a:bodyPr>
          <a:lstStyle/>
          <a:p>
            <a:r>
              <a:rPr lang="en-US" sz="1200" dirty="0">
                <a:solidFill>
                  <a:schemeClr val="bg1"/>
                </a:solidFill>
              </a:rPr>
              <a:t>Patuxent River</a:t>
            </a:r>
          </a:p>
        </p:txBody>
      </p:sp>
    </p:spTree>
    <p:extLst>
      <p:ext uri="{BB962C8B-B14F-4D97-AF65-F5344CB8AC3E}">
        <p14:creationId xmlns:p14="http://schemas.microsoft.com/office/powerpoint/2010/main" val="3219821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6A5E-3B10-41ED-9F34-39F68345A63F}"/>
              </a:ext>
            </a:extLst>
          </p:cNvPr>
          <p:cNvSpPr>
            <a:spLocks noGrp="1"/>
          </p:cNvSpPr>
          <p:nvPr>
            <p:ph type="title"/>
          </p:nvPr>
        </p:nvSpPr>
        <p:spPr>
          <a:xfrm>
            <a:off x="465208" y="0"/>
            <a:ext cx="8635016" cy="725118"/>
          </a:xfrm>
        </p:spPr>
        <p:txBody>
          <a:bodyPr/>
          <a:lstStyle/>
          <a:p>
            <a:r>
              <a:rPr lang="en-US" dirty="0">
                <a:latin typeface="Arial"/>
                <a:cs typeface="Arial"/>
              </a:rPr>
              <a:t>Factors To Consider</a:t>
            </a:r>
            <a:endParaRPr lang="en-US" dirty="0"/>
          </a:p>
        </p:txBody>
      </p:sp>
      <p:sp>
        <p:nvSpPr>
          <p:cNvPr id="4" name="Slide Number Placeholder 3">
            <a:extLst>
              <a:ext uri="{FF2B5EF4-FFF2-40B4-BE49-F238E27FC236}">
                <a16:creationId xmlns:a16="http://schemas.microsoft.com/office/drawing/2014/main" id="{0D85BE0F-8055-4569-9A72-EB9F27BA8261}"/>
              </a:ext>
            </a:extLst>
          </p:cNvPr>
          <p:cNvSpPr>
            <a:spLocks noGrp="1"/>
          </p:cNvSpPr>
          <p:nvPr>
            <p:ph type="sldNum" sz="quarter" idx="12"/>
          </p:nvPr>
        </p:nvSpPr>
        <p:spPr/>
        <p:txBody>
          <a:bodyPr/>
          <a:lstStyle/>
          <a:p>
            <a:pPr algn="l" defTabSz="914400"/>
            <a:fld id="{38EA6B26-9CA0-4144-9BE8-9A34F496FA80}" type="slidenum">
              <a:rPr lang="en-US" smtClean="0"/>
              <a:pPr algn="l" defTabSz="914400"/>
              <a:t>43</a:t>
            </a:fld>
            <a:endParaRPr lang="en-US" dirty="0"/>
          </a:p>
        </p:txBody>
      </p:sp>
      <p:sp>
        <p:nvSpPr>
          <p:cNvPr id="13" name="TextBox 12">
            <a:extLst>
              <a:ext uri="{FF2B5EF4-FFF2-40B4-BE49-F238E27FC236}">
                <a16:creationId xmlns:a16="http://schemas.microsoft.com/office/drawing/2014/main" id="{046049EB-BF9E-49E5-A703-9DE13A489515}"/>
              </a:ext>
            </a:extLst>
          </p:cNvPr>
          <p:cNvSpPr txBox="1"/>
          <p:nvPr/>
        </p:nvSpPr>
        <p:spPr>
          <a:xfrm>
            <a:off x="465206" y="991378"/>
            <a:ext cx="8813302" cy="892552"/>
          </a:xfrm>
          <a:prstGeom prst="rect">
            <a:avLst/>
          </a:prstGeom>
          <a:noFill/>
        </p:spPr>
        <p:txBody>
          <a:bodyPr wrap="square" rtlCol="0">
            <a:spAutoFit/>
          </a:bodyPr>
          <a:lstStyle/>
          <a:p>
            <a:r>
              <a:rPr lang="en-US" sz="2600" dirty="0"/>
              <a:t>To help us prioritize top 15-20 assets, systems, &amp; populations we will consider:</a:t>
            </a:r>
          </a:p>
        </p:txBody>
      </p:sp>
      <p:sp>
        <p:nvSpPr>
          <p:cNvPr id="3" name="TextBox 2">
            <a:extLst>
              <a:ext uri="{FF2B5EF4-FFF2-40B4-BE49-F238E27FC236}">
                <a16:creationId xmlns:a16="http://schemas.microsoft.com/office/drawing/2014/main" id="{182B5F28-4477-4911-83D5-16077EC6CC78}"/>
              </a:ext>
            </a:extLst>
          </p:cNvPr>
          <p:cNvSpPr txBox="1"/>
          <p:nvPr/>
        </p:nvSpPr>
        <p:spPr>
          <a:xfrm>
            <a:off x="465207" y="2110622"/>
            <a:ext cx="8025650" cy="3293209"/>
          </a:xfrm>
          <a:prstGeom prst="rect">
            <a:avLst/>
          </a:prstGeom>
          <a:noFill/>
        </p:spPr>
        <p:txBody>
          <a:bodyPr wrap="square" rtlCol="0">
            <a:spAutoFit/>
          </a:bodyPr>
          <a:lstStyle/>
          <a:p>
            <a:pPr marL="342900" indent="-342900">
              <a:buFont typeface="+mj-lt"/>
              <a:buAutoNum type="arabicPeriod"/>
            </a:pPr>
            <a:r>
              <a:rPr lang="en-US" sz="2600" dirty="0"/>
              <a:t>Assets, systems, and populations to be examined</a:t>
            </a:r>
          </a:p>
          <a:p>
            <a:pPr marL="342900" indent="-342900">
              <a:buFont typeface="+mj-lt"/>
              <a:buAutoNum type="arabicPeriod"/>
            </a:pPr>
            <a:r>
              <a:rPr lang="en-US" sz="2600" dirty="0"/>
              <a:t>Top hazards</a:t>
            </a:r>
          </a:p>
          <a:p>
            <a:pPr marL="342900" indent="-342900">
              <a:buFont typeface="+mj-lt"/>
              <a:buAutoNum type="arabicPeriod"/>
            </a:pPr>
            <a:r>
              <a:rPr lang="en-US" sz="2600" dirty="0"/>
              <a:t>Past impacts</a:t>
            </a:r>
          </a:p>
          <a:p>
            <a:pPr marL="342900" indent="-342900">
              <a:buFont typeface="+mj-lt"/>
              <a:buAutoNum type="arabicPeriod"/>
            </a:pPr>
            <a:r>
              <a:rPr lang="en-US" sz="2600" dirty="0"/>
              <a:t>Future impacts / projections</a:t>
            </a:r>
          </a:p>
          <a:p>
            <a:pPr marL="342900" indent="-342900">
              <a:buFont typeface="+mj-lt"/>
              <a:buAutoNum type="arabicPeriod"/>
            </a:pPr>
            <a:r>
              <a:rPr lang="en-US" sz="2600" dirty="0"/>
              <a:t>Risk </a:t>
            </a:r>
          </a:p>
          <a:p>
            <a:pPr marL="342900" indent="-342900">
              <a:buFont typeface="+mj-lt"/>
              <a:buAutoNum type="arabicPeriod"/>
            </a:pPr>
            <a:r>
              <a:rPr lang="en-US" sz="2600" dirty="0"/>
              <a:t>Vulnerability</a:t>
            </a:r>
          </a:p>
          <a:p>
            <a:pPr marL="342900" indent="-342900">
              <a:buFont typeface="+mj-lt"/>
              <a:buAutoNum type="arabicPeriod"/>
            </a:pPr>
            <a:r>
              <a:rPr lang="en-US" sz="2600" dirty="0"/>
              <a:t>Adaptive capacity</a:t>
            </a:r>
          </a:p>
          <a:p>
            <a:pPr marL="342900" indent="-342900">
              <a:buFont typeface="+mj-lt"/>
              <a:buAutoNum type="arabicPeriod"/>
            </a:pPr>
            <a:r>
              <a:rPr lang="en-US" sz="2600" dirty="0"/>
              <a:t>Additional Considerations </a:t>
            </a:r>
          </a:p>
        </p:txBody>
      </p:sp>
    </p:spTree>
    <p:extLst>
      <p:ext uri="{BB962C8B-B14F-4D97-AF65-F5344CB8AC3E}">
        <p14:creationId xmlns:p14="http://schemas.microsoft.com/office/powerpoint/2010/main" val="3712837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6A5E-3B10-41ED-9F34-39F68345A63F}"/>
              </a:ext>
            </a:extLst>
          </p:cNvPr>
          <p:cNvSpPr>
            <a:spLocks noGrp="1"/>
          </p:cNvSpPr>
          <p:nvPr>
            <p:ph type="title"/>
          </p:nvPr>
        </p:nvSpPr>
        <p:spPr>
          <a:xfrm>
            <a:off x="494237" y="0"/>
            <a:ext cx="8635016" cy="725118"/>
          </a:xfrm>
        </p:spPr>
        <p:txBody>
          <a:bodyPr/>
          <a:lstStyle/>
          <a:p>
            <a:r>
              <a:rPr lang="en-US" sz="3200" dirty="0">
                <a:latin typeface="Arial"/>
                <a:cs typeface="Arial"/>
              </a:rPr>
              <a:t>Next Steps</a:t>
            </a:r>
            <a:endParaRPr lang="en-US" sz="3200" dirty="0"/>
          </a:p>
        </p:txBody>
      </p:sp>
      <p:sp>
        <p:nvSpPr>
          <p:cNvPr id="4" name="Slide Number Placeholder 3">
            <a:extLst>
              <a:ext uri="{FF2B5EF4-FFF2-40B4-BE49-F238E27FC236}">
                <a16:creationId xmlns:a16="http://schemas.microsoft.com/office/drawing/2014/main" id="{0D85BE0F-8055-4569-9A72-EB9F27BA8261}"/>
              </a:ext>
            </a:extLst>
          </p:cNvPr>
          <p:cNvSpPr>
            <a:spLocks noGrp="1"/>
          </p:cNvSpPr>
          <p:nvPr>
            <p:ph type="sldNum" sz="quarter" idx="12"/>
          </p:nvPr>
        </p:nvSpPr>
        <p:spPr/>
        <p:txBody>
          <a:bodyPr/>
          <a:lstStyle/>
          <a:p>
            <a:pPr algn="l" defTabSz="914400"/>
            <a:fld id="{38EA6B26-9CA0-4144-9BE8-9A34F496FA80}" type="slidenum">
              <a:rPr lang="en-US" smtClean="0"/>
              <a:pPr algn="l" defTabSz="914400"/>
              <a:t>44</a:t>
            </a:fld>
            <a:endParaRPr lang="en-US" dirty="0"/>
          </a:p>
        </p:txBody>
      </p:sp>
      <p:sp>
        <p:nvSpPr>
          <p:cNvPr id="7" name="Content Placeholder 2">
            <a:extLst>
              <a:ext uri="{FF2B5EF4-FFF2-40B4-BE49-F238E27FC236}">
                <a16:creationId xmlns:a16="http://schemas.microsoft.com/office/drawing/2014/main" id="{81856E31-2E6D-4D58-BF3C-7933DC7C33D9}"/>
              </a:ext>
            </a:extLst>
          </p:cNvPr>
          <p:cNvSpPr>
            <a:spLocks noGrp="1"/>
          </p:cNvSpPr>
          <p:nvPr>
            <p:ph idx="1"/>
          </p:nvPr>
        </p:nvSpPr>
        <p:spPr>
          <a:xfrm>
            <a:off x="494237" y="1020967"/>
            <a:ext cx="8635016" cy="4836137"/>
          </a:xfrm>
        </p:spPr>
        <p:txBody>
          <a:bodyPr>
            <a:normAutofit/>
          </a:bodyPr>
          <a:lstStyle/>
          <a:p>
            <a:r>
              <a:rPr lang="en-US" sz="2200" b="1" dirty="0"/>
              <a:t>Adaptation Work Group meeting #1 (January)</a:t>
            </a:r>
          </a:p>
          <a:p>
            <a:pPr lvl="1"/>
            <a:r>
              <a:rPr lang="en-US" sz="2000" dirty="0"/>
              <a:t>Present initial results of CRVA</a:t>
            </a:r>
          </a:p>
          <a:p>
            <a:pPr lvl="1"/>
            <a:r>
              <a:rPr lang="en-US" sz="2000" dirty="0"/>
              <a:t>Discuss CRVA factors to be considered </a:t>
            </a:r>
          </a:p>
          <a:p>
            <a:pPr lvl="1"/>
            <a:r>
              <a:rPr lang="en-US" sz="2000" dirty="0"/>
              <a:t>Discuss initial resilience and adaptation priorities </a:t>
            </a:r>
          </a:p>
          <a:p>
            <a:pPr lvl="1"/>
            <a:r>
              <a:rPr lang="en-US" sz="2000" dirty="0"/>
              <a:t>Brainstorm initial resilience and adaptation actions</a:t>
            </a:r>
          </a:p>
          <a:p>
            <a:pPr lvl="1"/>
            <a:endParaRPr lang="en-US" dirty="0"/>
          </a:p>
          <a:p>
            <a:r>
              <a:rPr lang="en-US" sz="2200" b="1" dirty="0"/>
              <a:t>CRVA workshop </a:t>
            </a:r>
          </a:p>
          <a:p>
            <a:pPr lvl="1"/>
            <a:r>
              <a:rPr lang="en-US" sz="2000" dirty="0"/>
              <a:t>Work with County staff to determine workshop participants</a:t>
            </a:r>
          </a:p>
          <a:p>
            <a:pPr lvl="1"/>
            <a:r>
              <a:rPr lang="en-US" sz="2000" dirty="0"/>
              <a:t>Ground-truth the initial findings of the CRVA + identify gaps</a:t>
            </a:r>
          </a:p>
          <a:p>
            <a:pPr lvl="1"/>
            <a:r>
              <a:rPr lang="en-US" sz="2000" dirty="0"/>
              <a:t>Prioritize the top three (3) hazards</a:t>
            </a:r>
          </a:p>
          <a:p>
            <a:pPr lvl="1"/>
            <a:r>
              <a:rPr lang="en-US" sz="2000" dirty="0"/>
              <a:t>Narrow the list of at-risk assets, systems, and populations from 20-30 to 15-20</a:t>
            </a:r>
          </a:p>
          <a:p>
            <a:pPr lvl="1"/>
            <a:r>
              <a:rPr lang="en-US" sz="2000" dirty="0"/>
              <a:t>Develop a common understanding of the climate vulnerabilities, risks, and top items to inform the resilience and adaptation actions.</a:t>
            </a:r>
          </a:p>
        </p:txBody>
      </p:sp>
    </p:spTree>
    <p:extLst>
      <p:ext uri="{BB962C8B-B14F-4D97-AF65-F5344CB8AC3E}">
        <p14:creationId xmlns:p14="http://schemas.microsoft.com/office/powerpoint/2010/main" val="274139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6A5E-3B10-41ED-9F34-39F68345A63F}"/>
              </a:ext>
            </a:extLst>
          </p:cNvPr>
          <p:cNvSpPr>
            <a:spLocks noGrp="1"/>
          </p:cNvSpPr>
          <p:nvPr>
            <p:ph type="title"/>
          </p:nvPr>
        </p:nvSpPr>
        <p:spPr>
          <a:xfrm>
            <a:off x="275772" y="0"/>
            <a:ext cx="8635016" cy="725118"/>
          </a:xfrm>
        </p:spPr>
        <p:txBody>
          <a:bodyPr/>
          <a:lstStyle/>
          <a:p>
            <a:r>
              <a:rPr lang="en-US" sz="3200" dirty="0">
                <a:latin typeface="Arial"/>
                <a:cs typeface="Arial"/>
              </a:rPr>
              <a:t>Next steps, continued</a:t>
            </a:r>
            <a:endParaRPr lang="en-US" sz="3200" dirty="0"/>
          </a:p>
        </p:txBody>
      </p:sp>
      <p:sp>
        <p:nvSpPr>
          <p:cNvPr id="4" name="Slide Number Placeholder 3">
            <a:extLst>
              <a:ext uri="{FF2B5EF4-FFF2-40B4-BE49-F238E27FC236}">
                <a16:creationId xmlns:a16="http://schemas.microsoft.com/office/drawing/2014/main" id="{0D85BE0F-8055-4569-9A72-EB9F27BA8261}"/>
              </a:ext>
            </a:extLst>
          </p:cNvPr>
          <p:cNvSpPr>
            <a:spLocks noGrp="1"/>
          </p:cNvSpPr>
          <p:nvPr>
            <p:ph type="sldNum" sz="quarter" idx="12"/>
          </p:nvPr>
        </p:nvSpPr>
        <p:spPr/>
        <p:txBody>
          <a:bodyPr/>
          <a:lstStyle/>
          <a:p>
            <a:pPr algn="l" defTabSz="914400"/>
            <a:fld id="{38EA6B26-9CA0-4144-9BE8-9A34F496FA80}" type="slidenum">
              <a:rPr lang="en-US" smtClean="0"/>
              <a:pPr algn="l" defTabSz="914400"/>
              <a:t>45</a:t>
            </a:fld>
            <a:endParaRPr lang="en-US" dirty="0"/>
          </a:p>
        </p:txBody>
      </p:sp>
      <p:sp>
        <p:nvSpPr>
          <p:cNvPr id="7" name="Content Placeholder 2">
            <a:extLst>
              <a:ext uri="{FF2B5EF4-FFF2-40B4-BE49-F238E27FC236}">
                <a16:creationId xmlns:a16="http://schemas.microsoft.com/office/drawing/2014/main" id="{81856E31-2E6D-4D58-BF3C-7933DC7C33D9}"/>
              </a:ext>
            </a:extLst>
          </p:cNvPr>
          <p:cNvSpPr>
            <a:spLocks noGrp="1"/>
          </p:cNvSpPr>
          <p:nvPr>
            <p:ph idx="1"/>
          </p:nvPr>
        </p:nvSpPr>
        <p:spPr>
          <a:xfrm>
            <a:off x="275772" y="1020967"/>
            <a:ext cx="8635016" cy="4836137"/>
          </a:xfrm>
        </p:spPr>
        <p:txBody>
          <a:bodyPr>
            <a:normAutofit/>
          </a:bodyPr>
          <a:lstStyle/>
          <a:p>
            <a:r>
              <a:rPr lang="en-US" sz="2200" b="1" dirty="0"/>
              <a:t>Adaptation Work Group Meeting #2</a:t>
            </a:r>
            <a:endParaRPr lang="en-US" sz="2200" dirty="0"/>
          </a:p>
          <a:p>
            <a:pPr lvl="1"/>
            <a:r>
              <a:rPr lang="en-US" sz="2000" dirty="0"/>
              <a:t>Reinforce the common understanding of the climate vulnerabilities and risks from the CRVA Workshop.</a:t>
            </a:r>
          </a:p>
          <a:p>
            <a:pPr lvl="1"/>
            <a:r>
              <a:rPr lang="en-US" sz="2000" dirty="0"/>
              <a:t>Discuss initial resilience and adaptation actions</a:t>
            </a:r>
          </a:p>
          <a:p>
            <a:pPr lvl="1"/>
            <a:endParaRPr lang="en-US" dirty="0"/>
          </a:p>
          <a:p>
            <a:r>
              <a:rPr lang="en-US" sz="2200" b="1" dirty="0"/>
              <a:t>Adaptation Work Group Meeting #3</a:t>
            </a:r>
            <a:endParaRPr lang="en-US" sz="2200" dirty="0"/>
          </a:p>
          <a:p>
            <a:pPr lvl="1"/>
            <a:r>
              <a:rPr lang="en-US" sz="2200" dirty="0"/>
              <a:t>Narrow down the list of resilience and adaptation actions for review and approval by the Commission </a:t>
            </a:r>
          </a:p>
        </p:txBody>
      </p:sp>
    </p:spTree>
    <p:extLst>
      <p:ext uri="{BB962C8B-B14F-4D97-AF65-F5344CB8AC3E}">
        <p14:creationId xmlns:p14="http://schemas.microsoft.com/office/powerpoint/2010/main" val="3827058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703A85-78FF-43ED-A5B6-E15176AEE975}"/>
              </a:ext>
            </a:extLst>
          </p:cNvPr>
          <p:cNvSpPr>
            <a:spLocks noGrp="1"/>
          </p:cNvSpPr>
          <p:nvPr>
            <p:ph type="body" sz="quarter" idx="17"/>
          </p:nvPr>
        </p:nvSpPr>
        <p:spPr>
          <a:xfrm>
            <a:off x="1989364" y="2987359"/>
            <a:ext cx="8237764" cy="1670603"/>
          </a:xfrm>
        </p:spPr>
        <p:txBody>
          <a:bodyPr/>
          <a:lstStyle/>
          <a:p>
            <a:r>
              <a:rPr lang="en-US" dirty="0"/>
              <a:t>Questions?</a:t>
            </a:r>
          </a:p>
        </p:txBody>
      </p:sp>
    </p:spTree>
    <p:extLst>
      <p:ext uri="{BB962C8B-B14F-4D97-AF65-F5344CB8AC3E}">
        <p14:creationId xmlns:p14="http://schemas.microsoft.com/office/powerpoint/2010/main" val="19645600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crowd&#10;&#10;Description automatically generated">
            <a:extLst>
              <a:ext uri="{FF2B5EF4-FFF2-40B4-BE49-F238E27FC236}">
                <a16:creationId xmlns:a16="http://schemas.microsoft.com/office/drawing/2014/main" id="{12C85421-8DFF-4047-9ADF-DAFD87C3B4CA}"/>
              </a:ext>
            </a:extLst>
          </p:cNvPr>
          <p:cNvPicPr>
            <a:picLocks noChangeAspect="1"/>
          </p:cNvPicPr>
          <p:nvPr/>
        </p:nvPicPr>
        <p:blipFill rotWithShape="1">
          <a:blip r:embed="rId3">
            <a:extLst>
              <a:ext uri="{28A0092B-C50C-407E-A947-70E740481C1C}">
                <a14:useLocalDpi xmlns:a14="http://schemas.microsoft.com/office/drawing/2010/main" val="0"/>
              </a:ext>
            </a:extLst>
          </a:blip>
          <a:srcRect r="17458"/>
          <a:stretch/>
        </p:blipFill>
        <p:spPr>
          <a:xfrm>
            <a:off x="4644390" y="0"/>
            <a:ext cx="7547610" cy="6858000"/>
          </a:xfrm>
          <a:prstGeom prst="rect">
            <a:avLst/>
          </a:prstGeom>
          <a:noFill/>
        </p:spPr>
      </p:pic>
      <p:sp>
        <p:nvSpPr>
          <p:cNvPr id="6" name="Rectangle 5">
            <a:extLst>
              <a:ext uri="{FF2B5EF4-FFF2-40B4-BE49-F238E27FC236}">
                <a16:creationId xmlns:a16="http://schemas.microsoft.com/office/drawing/2014/main" id="{1986C7D2-3ED9-4993-AA5B-FFE0DE9B05E2}"/>
              </a:ext>
            </a:extLst>
          </p:cNvPr>
          <p:cNvSpPr/>
          <p:nvPr/>
        </p:nvSpPr>
        <p:spPr>
          <a:xfrm>
            <a:off x="4644390" y="0"/>
            <a:ext cx="7547610" cy="6858000"/>
          </a:xfrm>
          <a:prstGeom prst="rect">
            <a:avLst/>
          </a:prstGeom>
          <a:gradFill flip="none" rotWithShape="1">
            <a:gsLst>
              <a:gs pos="0">
                <a:schemeClr val="tx1">
                  <a:alpha val="30000"/>
                </a:schemeClr>
              </a:gs>
              <a:gs pos="100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A863B8F-0682-4214-96D8-71D761AC4D45}"/>
              </a:ext>
            </a:extLst>
          </p:cNvPr>
          <p:cNvSpPr txBox="1"/>
          <p:nvPr/>
        </p:nvSpPr>
        <p:spPr>
          <a:xfrm>
            <a:off x="510363" y="2447139"/>
            <a:ext cx="6400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971A1F"/>
                </a:solidFill>
                <a:effectLst/>
                <a:uLnTx/>
                <a:uFillTx/>
                <a:latin typeface="Candara" panose="020E0502030303020204" pitchFamily="34" charset="0"/>
                <a:ea typeface="+mn-ea"/>
                <a:cs typeface="+mn-cs"/>
              </a:rPr>
              <a:t>Justice &amp; Sustainability Associates, LLC</a:t>
            </a:r>
          </a:p>
        </p:txBody>
      </p:sp>
      <p:sp>
        <p:nvSpPr>
          <p:cNvPr id="8" name="TextBox 7">
            <a:extLst>
              <a:ext uri="{FF2B5EF4-FFF2-40B4-BE49-F238E27FC236}">
                <a16:creationId xmlns:a16="http://schemas.microsoft.com/office/drawing/2014/main" id="{C539797A-2D8D-4110-9169-BCC959B553E3}"/>
              </a:ext>
            </a:extLst>
          </p:cNvPr>
          <p:cNvSpPr txBox="1"/>
          <p:nvPr/>
        </p:nvSpPr>
        <p:spPr>
          <a:xfrm>
            <a:off x="510363" y="3647468"/>
            <a:ext cx="6400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Light" panose="020F0302020204030204"/>
                <a:ea typeface="+mn-ea"/>
                <a:cs typeface="+mn-cs"/>
              </a:rPr>
              <a:t>Prince George's County Climate Action Commission Meeting</a:t>
            </a:r>
          </a:p>
        </p:txBody>
      </p:sp>
      <p:pic>
        <p:nvPicPr>
          <p:cNvPr id="10" name="Picture 9" descr="A close up of a sign&#10;&#10;Description automatically generated">
            <a:extLst>
              <a:ext uri="{FF2B5EF4-FFF2-40B4-BE49-F238E27FC236}">
                <a16:creationId xmlns:a16="http://schemas.microsoft.com/office/drawing/2014/main" id="{21954AF6-687A-4573-8AA1-73E91171E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363" y="5868349"/>
            <a:ext cx="2286000" cy="731520"/>
          </a:xfrm>
          <a:prstGeom prst="rect">
            <a:avLst/>
          </a:prstGeom>
        </p:spPr>
      </p:pic>
      <p:sp>
        <p:nvSpPr>
          <p:cNvPr id="9" name="TextBox 8">
            <a:extLst>
              <a:ext uri="{FF2B5EF4-FFF2-40B4-BE49-F238E27FC236}">
                <a16:creationId xmlns:a16="http://schemas.microsoft.com/office/drawing/2014/main" id="{3CE29606-7447-405A-AD6F-C5FA25A536AC}"/>
              </a:ext>
            </a:extLst>
          </p:cNvPr>
          <p:cNvSpPr txBox="1"/>
          <p:nvPr/>
        </p:nvSpPr>
        <p:spPr>
          <a:xfrm>
            <a:off x="519977" y="5037352"/>
            <a:ext cx="6400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Light" panose="020F0302020204030204"/>
                <a:ea typeface="+mn-ea"/>
                <a:cs typeface="+mn-cs"/>
              </a:rPr>
              <a:t>December 18, 2020</a:t>
            </a:r>
          </a:p>
        </p:txBody>
      </p:sp>
      <p:sp>
        <p:nvSpPr>
          <p:cNvPr id="2" name="Slide Number Placeholder 1">
            <a:extLst>
              <a:ext uri="{FF2B5EF4-FFF2-40B4-BE49-F238E27FC236}">
                <a16:creationId xmlns:a16="http://schemas.microsoft.com/office/drawing/2014/main" id="{FD80525B-936D-4326-8567-45B65C391702}"/>
              </a:ext>
            </a:extLst>
          </p:cNvPr>
          <p:cNvSpPr>
            <a:spLocks noGrp="1"/>
          </p:cNvSpPr>
          <p:nvPr>
            <p:ph type="sldNum" sz="quarter" idx="12"/>
          </p:nvPr>
        </p:nvSpPr>
        <p:spPr/>
        <p:txBody>
          <a:bodyPr/>
          <a:lstStyle/>
          <a:p>
            <a:fld id="{E207EBF4-3ACF-463E-98AA-EA5138F3F215}" type="slidenum">
              <a:rPr lang="en-US" smtClean="0"/>
              <a:t>47</a:t>
            </a:fld>
            <a:endParaRPr lang="en-US" dirty="0"/>
          </a:p>
        </p:txBody>
      </p:sp>
    </p:spTree>
    <p:extLst>
      <p:ext uri="{BB962C8B-B14F-4D97-AF65-F5344CB8AC3E}">
        <p14:creationId xmlns:p14="http://schemas.microsoft.com/office/powerpoint/2010/main" val="21997312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86489FB1-E4AE-459D-BD1F-F93BFA379745}"/>
              </a:ext>
            </a:extLst>
          </p:cNvPr>
          <p:cNvSpPr txBox="1">
            <a:spLocks/>
          </p:cNvSpPr>
          <p:nvPr/>
        </p:nvSpPr>
        <p:spPr>
          <a:xfrm>
            <a:off x="915139" y="1317645"/>
            <a:ext cx="5401340" cy="50598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1000"/>
              </a:spcBef>
              <a:spcAft>
                <a:spcPts val="0"/>
              </a:spcAft>
              <a:buClr>
                <a:srgbClr val="971A1F"/>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Justice &amp; Sustainability Associates, LLC (JSA) is an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alternative dispute resolution firm founded in 1999</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in the District of Columbia. JSA uses alternative dispute resolution and conflict management techniques in public policy, civic engagement, and organizational development processes centered around land use and development. To achieve both justice and sustainability,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we put people first</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The foundation of our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consensus-based practices</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ensures all stakeholders have both an empowered voice and an informed seat at the decision-making table.</a:t>
            </a:r>
          </a:p>
          <a:p>
            <a:pPr marL="0" marR="0" lvl="0" indent="0" algn="l" defTabSz="914400" rtl="0" eaLnBrk="1" fontAlgn="auto" latinLnBrk="0" hangingPunct="1">
              <a:lnSpc>
                <a:spcPct val="114000"/>
              </a:lnSpc>
              <a:spcBef>
                <a:spcPts val="1000"/>
              </a:spcBef>
              <a:spcAft>
                <a:spcPts val="0"/>
              </a:spcAft>
              <a:buClr>
                <a:srgbClr val="971A1F"/>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Our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core driver is to increase justice and sustainability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in material and measurable ways. We seek to help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create more “Beloved Communities”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wherever it works.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Title 4">
            <a:extLst>
              <a:ext uri="{FF2B5EF4-FFF2-40B4-BE49-F238E27FC236}">
                <a16:creationId xmlns:a16="http://schemas.microsoft.com/office/drawing/2014/main" id="{D1F5C321-E798-462D-BD2E-D4C57F084B6B}"/>
              </a:ext>
            </a:extLst>
          </p:cNvPr>
          <p:cNvSpPr txBox="1">
            <a:spLocks/>
          </p:cNvSpPr>
          <p:nvPr/>
        </p:nvSpPr>
        <p:spPr>
          <a:xfrm>
            <a:off x="609600" y="480479"/>
            <a:ext cx="4101084" cy="6891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971A1F"/>
                </a:solidFill>
                <a:effectLst/>
                <a:uLnTx/>
                <a:uFillTx/>
                <a:latin typeface="Candara" panose="020E0502030303020204" pitchFamily="34" charset="0"/>
                <a:ea typeface="Cambria" panose="02040503050406030204" pitchFamily="18" charset="0"/>
                <a:cs typeface="+mj-cs"/>
              </a:rPr>
              <a:t>About JSA</a:t>
            </a:r>
          </a:p>
        </p:txBody>
      </p:sp>
      <p:pic>
        <p:nvPicPr>
          <p:cNvPr id="5" name="Picture 4" descr="A close up of a sign&#10;&#10;Description automatically generated">
            <a:extLst>
              <a:ext uri="{FF2B5EF4-FFF2-40B4-BE49-F238E27FC236}">
                <a16:creationId xmlns:a16="http://schemas.microsoft.com/office/drawing/2014/main" id="{4E18BB59-F333-4D01-A233-D441003E2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89" y="6338095"/>
            <a:ext cx="1143000" cy="365760"/>
          </a:xfrm>
          <a:prstGeom prst="rect">
            <a:avLst/>
          </a:prstGeom>
        </p:spPr>
      </p:pic>
      <p:pic>
        <p:nvPicPr>
          <p:cNvPr id="17" name="Picture 16" descr="A group of people sitting at a table&#10;&#10;Description automatically generated">
            <a:extLst>
              <a:ext uri="{FF2B5EF4-FFF2-40B4-BE49-F238E27FC236}">
                <a16:creationId xmlns:a16="http://schemas.microsoft.com/office/drawing/2014/main" id="{B1DDAC81-C54A-4D7F-9AE5-036B707085D7}"/>
              </a:ext>
            </a:extLst>
          </p:cNvPr>
          <p:cNvPicPr>
            <a:picLocks noChangeAspect="1"/>
          </p:cNvPicPr>
          <p:nvPr/>
        </p:nvPicPr>
        <p:blipFill rotWithShape="1">
          <a:blip r:embed="rId4">
            <a:extLst>
              <a:ext uri="{28A0092B-C50C-407E-A947-70E740481C1C}">
                <a14:useLocalDpi xmlns:a14="http://schemas.microsoft.com/office/drawing/2010/main" val="0"/>
              </a:ext>
            </a:extLst>
          </a:blip>
          <a:srcRect l="19372" r="23016" b="170"/>
          <a:stretch/>
        </p:blipFill>
        <p:spPr>
          <a:xfrm>
            <a:off x="6255488" y="0"/>
            <a:ext cx="5936512" cy="6858000"/>
          </a:xfrm>
          <a:prstGeom prst="rect">
            <a:avLst/>
          </a:prstGeom>
        </p:spPr>
      </p:pic>
      <p:sp>
        <p:nvSpPr>
          <p:cNvPr id="6" name="Rectangle 5">
            <a:extLst>
              <a:ext uri="{FF2B5EF4-FFF2-40B4-BE49-F238E27FC236}">
                <a16:creationId xmlns:a16="http://schemas.microsoft.com/office/drawing/2014/main" id="{515CD355-1BFF-427D-935C-1CD3EB5841F6}"/>
              </a:ext>
            </a:extLst>
          </p:cNvPr>
          <p:cNvSpPr/>
          <p:nvPr/>
        </p:nvSpPr>
        <p:spPr>
          <a:xfrm>
            <a:off x="6255488" y="0"/>
            <a:ext cx="5936512" cy="6858000"/>
          </a:xfrm>
          <a:prstGeom prst="rect">
            <a:avLst/>
          </a:prstGeom>
          <a:gradFill flip="none" rotWithShape="1">
            <a:gsLst>
              <a:gs pos="0">
                <a:schemeClr val="tx2">
                  <a:alpha val="20000"/>
                </a:schemeClr>
              </a:gs>
              <a:gs pos="100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DB8C9FD5-524F-4A91-9C9E-B3292E2D09EC}"/>
              </a:ext>
            </a:extLst>
          </p:cNvPr>
          <p:cNvSpPr>
            <a:spLocks noGrp="1"/>
          </p:cNvSpPr>
          <p:nvPr>
            <p:ph type="sldNum" sz="quarter" idx="12"/>
          </p:nvPr>
        </p:nvSpPr>
        <p:spPr/>
        <p:txBody>
          <a:bodyPr/>
          <a:lstStyle/>
          <a:p>
            <a:fld id="{E207EBF4-3ACF-463E-98AA-EA5138F3F215}" type="slidenum">
              <a:rPr lang="en-US" smtClean="0"/>
              <a:t>48</a:t>
            </a:fld>
            <a:endParaRPr lang="en-US" dirty="0"/>
          </a:p>
        </p:txBody>
      </p:sp>
    </p:spTree>
    <p:extLst>
      <p:ext uri="{BB962C8B-B14F-4D97-AF65-F5344CB8AC3E}">
        <p14:creationId xmlns:p14="http://schemas.microsoft.com/office/powerpoint/2010/main" val="1207347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A person with his hands on his head&#10;&#10;Description automatically generated">
            <a:extLst>
              <a:ext uri="{FF2B5EF4-FFF2-40B4-BE49-F238E27FC236}">
                <a16:creationId xmlns:a16="http://schemas.microsoft.com/office/drawing/2014/main" id="{4886ABCE-7F5C-41CF-B264-E57C62F92A1D}"/>
              </a:ext>
            </a:extLst>
          </p:cNvPr>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val="0"/>
              </a:ext>
            </a:extLst>
          </a:blip>
          <a:srcRect l="18867" r="5767" b="4095"/>
          <a:stretch/>
        </p:blipFill>
        <p:spPr>
          <a:xfrm rot="5400000">
            <a:off x="6033610" y="700304"/>
            <a:ext cx="6856214" cy="5457393"/>
          </a:xfrm>
          <a:prstGeom prst="rect">
            <a:avLst/>
          </a:prstGeom>
        </p:spPr>
      </p:pic>
      <p:sp>
        <p:nvSpPr>
          <p:cNvPr id="4" name="Title 4">
            <a:extLst>
              <a:ext uri="{FF2B5EF4-FFF2-40B4-BE49-F238E27FC236}">
                <a16:creationId xmlns:a16="http://schemas.microsoft.com/office/drawing/2014/main" id="{2FA86D00-3A2C-4FD1-807C-379A9F83AD2B}"/>
              </a:ext>
            </a:extLst>
          </p:cNvPr>
          <p:cNvSpPr txBox="1">
            <a:spLocks/>
          </p:cNvSpPr>
          <p:nvPr/>
        </p:nvSpPr>
        <p:spPr>
          <a:xfrm>
            <a:off x="461170" y="324355"/>
            <a:ext cx="6325835" cy="6098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971A1F"/>
                </a:solidFill>
                <a:effectLst/>
                <a:uLnTx/>
                <a:uFillTx/>
                <a:latin typeface="Candara" panose="020E0502030303020204" pitchFamily="34" charset="0"/>
                <a:ea typeface="+mj-ea"/>
                <a:cs typeface="+mj-cs"/>
              </a:rPr>
              <a:t>JSA Consultant Team</a:t>
            </a:r>
          </a:p>
        </p:txBody>
      </p:sp>
      <p:sp>
        <p:nvSpPr>
          <p:cNvPr id="58" name="Rectangle 57">
            <a:extLst>
              <a:ext uri="{FF2B5EF4-FFF2-40B4-BE49-F238E27FC236}">
                <a16:creationId xmlns:a16="http://schemas.microsoft.com/office/drawing/2014/main" id="{70AC3083-F892-4CC8-9967-F354289E3018}"/>
              </a:ext>
            </a:extLst>
          </p:cNvPr>
          <p:cNvSpPr/>
          <p:nvPr/>
        </p:nvSpPr>
        <p:spPr>
          <a:xfrm rot="10800000">
            <a:off x="6727903" y="21015"/>
            <a:ext cx="5462510" cy="6815972"/>
          </a:xfrm>
          <a:prstGeom prst="rect">
            <a:avLst/>
          </a:prstGeom>
          <a:gradFill flip="none" rotWithShape="1">
            <a:gsLst>
              <a:gs pos="90000">
                <a:schemeClr val="bg1">
                  <a:alpha val="29000"/>
                </a:scheme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11CD74CB-FC84-49C1-9892-3C643EC5CF0F}"/>
              </a:ext>
            </a:extLst>
          </p:cNvPr>
          <p:cNvSpPr txBox="1">
            <a:spLocks/>
          </p:cNvSpPr>
          <p:nvPr/>
        </p:nvSpPr>
        <p:spPr>
          <a:xfrm>
            <a:off x="2209034" y="3377118"/>
            <a:ext cx="4265295" cy="1068105"/>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Light" panose="020F0302020204030204"/>
                <a:ea typeface="+mn-ea"/>
                <a:cs typeface="+mn-cs"/>
              </a:rPr>
              <a:t>Kayla Elson| Associate</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rPr>
              <a:t>Process Design, Project Management</a:t>
            </a:r>
          </a:p>
        </p:txBody>
      </p:sp>
      <p:sp>
        <p:nvSpPr>
          <p:cNvPr id="59" name="Rectangle 58">
            <a:extLst>
              <a:ext uri="{FF2B5EF4-FFF2-40B4-BE49-F238E27FC236}">
                <a16:creationId xmlns:a16="http://schemas.microsoft.com/office/drawing/2014/main" id="{1E66AA5F-6EEA-40E6-B42F-B87E3BDC6F6C}"/>
              </a:ext>
            </a:extLst>
          </p:cNvPr>
          <p:cNvSpPr/>
          <p:nvPr/>
        </p:nvSpPr>
        <p:spPr>
          <a:xfrm rot="5400000">
            <a:off x="5869048" y="541406"/>
            <a:ext cx="6856215" cy="5786515"/>
          </a:xfrm>
          <a:prstGeom prst="rect">
            <a:avLst/>
          </a:prstGeom>
          <a:gradFill flip="none" rotWithShape="1">
            <a:gsLst>
              <a:gs pos="55000">
                <a:schemeClr val="bg1">
                  <a:alpha val="0"/>
                </a:scheme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 name="Picture 29" descr="A close up of a sign&#10;&#10;Description automatically generated">
            <a:extLst>
              <a:ext uri="{FF2B5EF4-FFF2-40B4-BE49-F238E27FC236}">
                <a16:creationId xmlns:a16="http://schemas.microsoft.com/office/drawing/2014/main" id="{D5F74BB0-AEAA-4A44-BADE-AD845CB2167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1035" y="6337338"/>
            <a:ext cx="1142703" cy="365665"/>
          </a:xfrm>
          <a:prstGeom prst="rect">
            <a:avLst/>
          </a:prstGeom>
        </p:spPr>
      </p:pic>
      <p:pic>
        <p:nvPicPr>
          <p:cNvPr id="3" name="Picture 2" descr="A person smiling for the camera&#10;&#10;Description automatically generated">
            <a:extLst>
              <a:ext uri="{FF2B5EF4-FFF2-40B4-BE49-F238E27FC236}">
                <a16:creationId xmlns:a16="http://schemas.microsoft.com/office/drawing/2014/main" id="{348CF5B4-0E6D-4694-B619-2EEBE4FB7C37}"/>
              </a:ext>
            </a:extLst>
          </p:cNvPr>
          <p:cNvPicPr>
            <a:picLocks noChangeAspect="1"/>
          </p:cNvPicPr>
          <p:nvPr/>
        </p:nvPicPr>
        <p:blipFill rotWithShape="1">
          <a:blip r:embed="rId5">
            <a:extLst>
              <a:ext uri="{28A0092B-C50C-407E-A947-70E740481C1C}">
                <a14:useLocalDpi xmlns:a14="http://schemas.microsoft.com/office/drawing/2010/main" val="0"/>
              </a:ext>
            </a:extLst>
          </a:blip>
          <a:srcRect t="4601" b="20652"/>
          <a:stretch/>
        </p:blipFill>
        <p:spPr>
          <a:xfrm>
            <a:off x="568707" y="2812251"/>
            <a:ext cx="1470059" cy="1647057"/>
          </a:xfrm>
          <a:prstGeom prst="rect">
            <a:avLst/>
          </a:prstGeom>
        </p:spPr>
      </p:pic>
      <p:pic>
        <p:nvPicPr>
          <p:cNvPr id="6" name="Picture 5" descr="A person standing in front of a book shelf&#10;&#10;Description automatically generated">
            <a:extLst>
              <a:ext uri="{FF2B5EF4-FFF2-40B4-BE49-F238E27FC236}">
                <a16:creationId xmlns:a16="http://schemas.microsoft.com/office/drawing/2014/main" id="{606B6E0B-F523-4A93-953D-8098F6DF5A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708" y="1054997"/>
            <a:ext cx="1470059" cy="1647056"/>
          </a:xfrm>
          <a:prstGeom prst="rect">
            <a:avLst/>
          </a:prstGeom>
        </p:spPr>
      </p:pic>
      <p:pic>
        <p:nvPicPr>
          <p:cNvPr id="8" name="Picture 7">
            <a:extLst>
              <a:ext uri="{FF2B5EF4-FFF2-40B4-BE49-F238E27FC236}">
                <a16:creationId xmlns:a16="http://schemas.microsoft.com/office/drawing/2014/main" id="{31964B93-286E-48BE-B4B1-555D3F31CA2B}"/>
              </a:ext>
            </a:extLst>
          </p:cNvPr>
          <p:cNvPicPr>
            <a:picLocks noChangeAspect="1"/>
          </p:cNvPicPr>
          <p:nvPr/>
        </p:nvPicPr>
        <p:blipFill>
          <a:blip r:embed="rId7">
            <a:extLst>
              <a:ext uri="{28A0092B-C50C-407E-A947-70E740481C1C}">
                <a14:useLocalDpi xmlns:a14="http://schemas.microsoft.com/office/drawing/2010/main" val="0"/>
              </a:ext>
            </a:extLst>
          </a:blip>
          <a:srcRect l="5373" r="5373"/>
          <a:stretch/>
        </p:blipFill>
        <p:spPr>
          <a:xfrm>
            <a:off x="575562" y="4580083"/>
            <a:ext cx="1470059" cy="1647058"/>
          </a:xfrm>
          <a:prstGeom prst="rect">
            <a:avLst/>
          </a:prstGeom>
        </p:spPr>
      </p:pic>
      <p:sp>
        <p:nvSpPr>
          <p:cNvPr id="11" name="Content Placeholder 2">
            <a:extLst>
              <a:ext uri="{FF2B5EF4-FFF2-40B4-BE49-F238E27FC236}">
                <a16:creationId xmlns:a16="http://schemas.microsoft.com/office/drawing/2014/main" id="{9E273311-7B13-42A0-85ED-6E8A35A3D932}"/>
              </a:ext>
            </a:extLst>
          </p:cNvPr>
          <p:cNvSpPr txBox="1">
            <a:spLocks/>
          </p:cNvSpPr>
          <p:nvPr/>
        </p:nvSpPr>
        <p:spPr>
          <a:xfrm>
            <a:off x="2134255" y="1633948"/>
            <a:ext cx="5084126" cy="1068105"/>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Light" panose="020F0302020204030204"/>
                <a:ea typeface="+mn-ea"/>
                <a:cs typeface="+mn-cs"/>
              </a:rPr>
              <a:t>Donzell Robinson| COO &amp; Principal</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rPr>
              <a:t>Project Lead, Strategic Advisement</a:t>
            </a:r>
          </a:p>
        </p:txBody>
      </p:sp>
      <p:sp>
        <p:nvSpPr>
          <p:cNvPr id="12" name="Content Placeholder 2">
            <a:extLst>
              <a:ext uri="{FF2B5EF4-FFF2-40B4-BE49-F238E27FC236}">
                <a16:creationId xmlns:a16="http://schemas.microsoft.com/office/drawing/2014/main" id="{599604C6-2912-46AA-BD75-1029B7333BCA}"/>
              </a:ext>
            </a:extLst>
          </p:cNvPr>
          <p:cNvSpPr txBox="1">
            <a:spLocks/>
          </p:cNvSpPr>
          <p:nvPr/>
        </p:nvSpPr>
        <p:spPr>
          <a:xfrm>
            <a:off x="2206862" y="5176574"/>
            <a:ext cx="4267468" cy="849379"/>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Light" panose="020F0302020204030204"/>
                <a:ea typeface="+mn-ea"/>
                <a:cs typeface="+mn-cs"/>
              </a:rPr>
              <a:t>Ingrid Eck| Project Coordinator</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a:ea typeface="+mn-ea"/>
                <a:cs typeface="+mn-cs"/>
              </a:rPr>
              <a:t>Communications, Logistics</a:t>
            </a:r>
          </a:p>
        </p:txBody>
      </p:sp>
      <p:sp>
        <p:nvSpPr>
          <p:cNvPr id="2" name="Slide Number Placeholder 1">
            <a:extLst>
              <a:ext uri="{FF2B5EF4-FFF2-40B4-BE49-F238E27FC236}">
                <a16:creationId xmlns:a16="http://schemas.microsoft.com/office/drawing/2014/main" id="{ED12B491-BA48-4D32-B3BE-CC35883423E7}"/>
              </a:ext>
            </a:extLst>
          </p:cNvPr>
          <p:cNvSpPr>
            <a:spLocks noGrp="1"/>
          </p:cNvSpPr>
          <p:nvPr>
            <p:ph type="sldNum" sz="quarter" idx="12"/>
          </p:nvPr>
        </p:nvSpPr>
        <p:spPr/>
        <p:txBody>
          <a:bodyPr/>
          <a:lstStyle/>
          <a:p>
            <a:fld id="{E207EBF4-3ACF-463E-98AA-EA5138F3F215}" type="slidenum">
              <a:rPr lang="en-US" smtClean="0"/>
              <a:t>49</a:t>
            </a:fld>
            <a:endParaRPr lang="en-US" dirty="0"/>
          </a:p>
        </p:txBody>
      </p:sp>
    </p:spTree>
    <p:extLst>
      <p:ext uri="{BB962C8B-B14F-4D97-AF65-F5344CB8AC3E}">
        <p14:creationId xmlns:p14="http://schemas.microsoft.com/office/powerpoint/2010/main" val="2913630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0B1FC-F3FB-499B-B23B-251EE782079C}"/>
              </a:ext>
            </a:extLst>
          </p:cNvPr>
          <p:cNvSpPr>
            <a:spLocks noGrp="1"/>
          </p:cNvSpPr>
          <p:nvPr>
            <p:ph type="title"/>
          </p:nvPr>
        </p:nvSpPr>
        <p:spPr>
          <a:xfrm>
            <a:off x="136072" y="130460"/>
            <a:ext cx="11560628" cy="725118"/>
          </a:xfrm>
        </p:spPr>
        <p:txBody>
          <a:bodyPr/>
          <a:lstStyle/>
          <a:p>
            <a:r>
              <a:rPr lang="en-US" dirty="0"/>
              <a:t>Adaptation &amp; Resiliency Work Group Membership</a:t>
            </a:r>
          </a:p>
        </p:txBody>
      </p:sp>
      <p:sp>
        <p:nvSpPr>
          <p:cNvPr id="4" name="Slide Number Placeholder 3">
            <a:extLst>
              <a:ext uri="{FF2B5EF4-FFF2-40B4-BE49-F238E27FC236}">
                <a16:creationId xmlns:a16="http://schemas.microsoft.com/office/drawing/2014/main" id="{3194712A-BC10-4C87-A822-600024926E08}"/>
              </a:ext>
            </a:extLst>
          </p:cNvPr>
          <p:cNvSpPr>
            <a:spLocks noGrp="1"/>
          </p:cNvSpPr>
          <p:nvPr>
            <p:ph type="sldNum" sz="quarter" idx="12"/>
          </p:nvPr>
        </p:nvSpPr>
        <p:spPr/>
        <p:txBody>
          <a:bodyPr/>
          <a:lstStyle/>
          <a:p>
            <a:pPr algn="l" defTabSz="914400"/>
            <a:fld id="{38EA6B26-9CA0-4144-9BE8-9A34F496FA80}" type="slidenum">
              <a:rPr lang="en-US" smtClean="0"/>
              <a:pPr algn="l" defTabSz="914400"/>
              <a:t>5</a:t>
            </a:fld>
            <a:endParaRPr lang="en-US" dirty="0"/>
          </a:p>
        </p:txBody>
      </p:sp>
      <p:graphicFrame>
        <p:nvGraphicFramePr>
          <p:cNvPr id="6" name="Table 6">
            <a:extLst>
              <a:ext uri="{FF2B5EF4-FFF2-40B4-BE49-F238E27FC236}">
                <a16:creationId xmlns:a16="http://schemas.microsoft.com/office/drawing/2014/main" id="{01FC0FB2-874B-4B25-B9DE-A3C4BFD40C2E}"/>
              </a:ext>
            </a:extLst>
          </p:cNvPr>
          <p:cNvGraphicFramePr>
            <a:graphicFrameLocks noGrp="1"/>
          </p:cNvGraphicFramePr>
          <p:nvPr>
            <p:extLst>
              <p:ext uri="{D42A27DB-BD31-4B8C-83A1-F6EECF244321}">
                <p14:modId xmlns:p14="http://schemas.microsoft.com/office/powerpoint/2010/main" val="4096369245"/>
              </p:ext>
            </p:extLst>
          </p:nvPr>
        </p:nvGraphicFramePr>
        <p:xfrm>
          <a:off x="1909937" y="1344792"/>
          <a:ext cx="7692834" cy="5020189"/>
        </p:xfrm>
        <a:graphic>
          <a:graphicData uri="http://schemas.openxmlformats.org/drawingml/2006/table">
            <a:tbl>
              <a:tblPr firstRow="1" bandRow="1">
                <a:tableStyleId>{5C22544A-7EE6-4342-B048-85BDC9FD1C3A}</a:tableStyleId>
              </a:tblPr>
              <a:tblGrid>
                <a:gridCol w="3717313">
                  <a:extLst>
                    <a:ext uri="{9D8B030D-6E8A-4147-A177-3AD203B41FA5}">
                      <a16:colId xmlns:a16="http://schemas.microsoft.com/office/drawing/2014/main" val="1893360310"/>
                    </a:ext>
                  </a:extLst>
                </a:gridCol>
                <a:gridCol w="3975521">
                  <a:extLst>
                    <a:ext uri="{9D8B030D-6E8A-4147-A177-3AD203B41FA5}">
                      <a16:colId xmlns:a16="http://schemas.microsoft.com/office/drawing/2014/main" val="2103738137"/>
                    </a:ext>
                  </a:extLst>
                </a:gridCol>
              </a:tblGrid>
              <a:tr h="693423">
                <a:tc>
                  <a:txBody>
                    <a:bodyPr/>
                    <a:lstStyle/>
                    <a:p>
                      <a:pPr algn="ctr"/>
                      <a:r>
                        <a:rPr lang="en-US" dirty="0"/>
                        <a:t>Intended Commission Role</a:t>
                      </a:r>
                      <a:br>
                        <a:rPr lang="en-US" dirty="0"/>
                      </a:br>
                      <a:r>
                        <a:rPr lang="en-US" dirty="0"/>
                        <a:t>(CR-07-2020)</a:t>
                      </a:r>
                    </a:p>
                  </a:txBody>
                  <a:tcPr/>
                </a:tc>
                <a:tc>
                  <a:txBody>
                    <a:bodyPr/>
                    <a:lstStyle/>
                    <a:p>
                      <a:pPr algn="ctr"/>
                      <a:r>
                        <a:rPr lang="en-US" dirty="0"/>
                        <a:t>Work Group Member</a:t>
                      </a:r>
                    </a:p>
                  </a:txBody>
                  <a:tcPr/>
                </a:tc>
                <a:extLst>
                  <a:ext uri="{0D108BD9-81ED-4DB2-BD59-A6C34878D82A}">
                    <a16:rowId xmlns:a16="http://schemas.microsoft.com/office/drawing/2014/main" val="2119485713"/>
                  </a:ext>
                </a:extLst>
              </a:tr>
              <a:tr h="471560">
                <a:tc>
                  <a:txBody>
                    <a:bodyPr/>
                    <a:lstStyle/>
                    <a:p>
                      <a:pPr algn="ctr"/>
                      <a:r>
                        <a:rPr lang="en-US" dirty="0"/>
                        <a:t>MWCOG</a:t>
                      </a:r>
                    </a:p>
                  </a:txBody>
                  <a:tcPr anchor="ctr"/>
                </a:tc>
                <a:tc>
                  <a:txBody>
                    <a:bodyPr/>
                    <a:lstStyle/>
                    <a:p>
                      <a:pPr algn="ctr"/>
                      <a:r>
                        <a:rPr lang="en-US" dirty="0"/>
                        <a:t>MWCOG-Stephen Walz replacement</a:t>
                      </a:r>
                    </a:p>
                  </a:txBody>
                  <a:tcPr anchor="ctr"/>
                </a:tc>
                <a:extLst>
                  <a:ext uri="{0D108BD9-81ED-4DB2-BD59-A6C34878D82A}">
                    <a16:rowId xmlns:a16="http://schemas.microsoft.com/office/drawing/2014/main" val="1270954910"/>
                  </a:ext>
                </a:extLst>
              </a:tr>
              <a:tr h="506803">
                <a:tc>
                  <a:txBody>
                    <a:bodyPr/>
                    <a:lstStyle/>
                    <a:p>
                      <a:pPr algn="ctr"/>
                      <a:r>
                        <a:rPr lang="en-US" dirty="0"/>
                        <a:t>UMD</a:t>
                      </a:r>
                    </a:p>
                  </a:txBody>
                  <a:tcPr anchor="ctr"/>
                </a:tc>
                <a:tc>
                  <a:txBody>
                    <a:bodyPr/>
                    <a:lstStyle/>
                    <a:p>
                      <a:pPr algn="ctr"/>
                      <a:r>
                        <a:rPr lang="en-US" dirty="0"/>
                        <a:t>Scott Lupin</a:t>
                      </a:r>
                    </a:p>
                  </a:txBody>
                  <a:tcPr anchor="ctr"/>
                </a:tc>
                <a:extLst>
                  <a:ext uri="{0D108BD9-81ED-4DB2-BD59-A6C34878D82A}">
                    <a16:rowId xmlns:a16="http://schemas.microsoft.com/office/drawing/2014/main" val="770227051"/>
                  </a:ext>
                </a:extLst>
              </a:tr>
              <a:tr h="471560">
                <a:tc>
                  <a:txBody>
                    <a:bodyPr/>
                    <a:lstStyle/>
                    <a:p>
                      <a:pPr algn="ctr"/>
                      <a:r>
                        <a:rPr lang="en-US" dirty="0"/>
                        <a:t>DPW&amp;T</a:t>
                      </a:r>
                    </a:p>
                  </a:txBody>
                  <a:tcPr anchor="ctr"/>
                </a:tc>
                <a:tc>
                  <a:txBody>
                    <a:bodyPr/>
                    <a:lstStyle/>
                    <a:p>
                      <a:pPr algn="ctr"/>
                      <a:r>
                        <a:rPr lang="en-US" dirty="0"/>
                        <a:t>Liz Miller </a:t>
                      </a:r>
                    </a:p>
                  </a:txBody>
                  <a:tcPr anchor="ctr"/>
                </a:tc>
                <a:extLst>
                  <a:ext uri="{0D108BD9-81ED-4DB2-BD59-A6C34878D82A}">
                    <a16:rowId xmlns:a16="http://schemas.microsoft.com/office/drawing/2014/main" val="1391615436"/>
                  </a:ext>
                </a:extLst>
              </a:tr>
              <a:tr h="471560">
                <a:tc>
                  <a:txBody>
                    <a:bodyPr/>
                    <a:lstStyle/>
                    <a:p>
                      <a:pPr algn="ctr"/>
                      <a:r>
                        <a:rPr lang="en-US" dirty="0"/>
                        <a:t>M-NCPPC</a:t>
                      </a:r>
                    </a:p>
                  </a:txBody>
                  <a:tcPr anchor="ctr"/>
                </a:tc>
                <a:tc>
                  <a:txBody>
                    <a:bodyPr/>
                    <a:lstStyle/>
                    <a:p>
                      <a:pPr algn="ctr"/>
                      <a:r>
                        <a:rPr lang="en-US" dirty="0"/>
                        <a:t>Kim Finch</a:t>
                      </a:r>
                    </a:p>
                  </a:txBody>
                  <a:tcPr anchor="ctr"/>
                </a:tc>
                <a:extLst>
                  <a:ext uri="{0D108BD9-81ED-4DB2-BD59-A6C34878D82A}">
                    <a16:rowId xmlns:a16="http://schemas.microsoft.com/office/drawing/2014/main" val="2059988214"/>
                  </a:ext>
                </a:extLst>
              </a:tr>
              <a:tr h="471560">
                <a:tc>
                  <a:txBody>
                    <a:bodyPr/>
                    <a:lstStyle/>
                    <a:p>
                      <a:pPr algn="ctr"/>
                      <a:r>
                        <a:rPr lang="en-US" dirty="0"/>
                        <a:t>DPIE</a:t>
                      </a:r>
                    </a:p>
                  </a:txBody>
                  <a:tcPr anchor="ctr"/>
                </a:tc>
                <a:tc>
                  <a:txBody>
                    <a:bodyPr/>
                    <a:lstStyle/>
                    <a:p>
                      <a:pPr algn="ctr"/>
                      <a:r>
                        <a:rPr lang="en-US" dirty="0"/>
                        <a:t>Rey DeGuzman</a:t>
                      </a:r>
                    </a:p>
                  </a:txBody>
                  <a:tcPr anchor="ctr"/>
                </a:tc>
                <a:extLst>
                  <a:ext uri="{0D108BD9-81ED-4DB2-BD59-A6C34878D82A}">
                    <a16:rowId xmlns:a16="http://schemas.microsoft.com/office/drawing/2014/main" val="2526540382"/>
                  </a:ext>
                </a:extLst>
              </a:tr>
              <a:tr h="471560">
                <a:tc>
                  <a:txBody>
                    <a:bodyPr/>
                    <a:lstStyle/>
                    <a:p>
                      <a:pPr algn="ctr"/>
                      <a:r>
                        <a:rPr lang="en-US" dirty="0"/>
                        <a:t>DoE</a:t>
                      </a:r>
                    </a:p>
                  </a:txBody>
                  <a:tcPr anchor="ctr"/>
                </a:tc>
                <a:tc>
                  <a:txBody>
                    <a:bodyPr/>
                    <a:lstStyle/>
                    <a:p>
                      <a:pPr algn="ctr"/>
                      <a:r>
                        <a:rPr lang="en-US" dirty="0"/>
                        <a:t>Joe Gill</a:t>
                      </a:r>
                    </a:p>
                  </a:txBody>
                  <a:tcPr anchor="ctr"/>
                </a:tc>
                <a:extLst>
                  <a:ext uri="{0D108BD9-81ED-4DB2-BD59-A6C34878D82A}">
                    <a16:rowId xmlns:a16="http://schemas.microsoft.com/office/drawing/2014/main" val="3372899357"/>
                  </a:ext>
                </a:extLst>
              </a:tr>
              <a:tr h="471560">
                <a:tc>
                  <a:txBody>
                    <a:bodyPr/>
                    <a:lstStyle/>
                    <a:p>
                      <a:pPr algn="ctr"/>
                      <a:r>
                        <a:rPr lang="en-US" dirty="0"/>
                        <a:t>Health Officer</a:t>
                      </a:r>
                    </a:p>
                  </a:txBody>
                  <a:tcPr anchor="ctr"/>
                </a:tc>
                <a:tc>
                  <a:txBody>
                    <a:bodyPr/>
                    <a:lstStyle/>
                    <a:p>
                      <a:pPr algn="ctr"/>
                      <a:r>
                        <a:rPr lang="en-US" dirty="0"/>
                        <a:t>Evelyn Hoban</a:t>
                      </a:r>
                    </a:p>
                  </a:txBody>
                  <a:tcPr anchor="ctr"/>
                </a:tc>
                <a:extLst>
                  <a:ext uri="{0D108BD9-81ED-4DB2-BD59-A6C34878D82A}">
                    <a16:rowId xmlns:a16="http://schemas.microsoft.com/office/drawing/2014/main" val="664761165"/>
                  </a:ext>
                </a:extLst>
              </a:tr>
              <a:tr h="990603">
                <a:tc>
                  <a:txBody>
                    <a:bodyPr/>
                    <a:lstStyle/>
                    <a:p>
                      <a:pPr algn="ctr"/>
                      <a:r>
                        <a:rPr lang="en-US" dirty="0"/>
                        <a:t>Chamber of Commerce-Energy Production or Transmission</a:t>
                      </a:r>
                    </a:p>
                  </a:txBody>
                  <a:tcPr anchor="ctr"/>
                </a:tc>
                <a:tc>
                  <a:txBody>
                    <a:bodyPr/>
                    <a:lstStyle/>
                    <a:p>
                      <a:pPr algn="ctr"/>
                      <a:r>
                        <a:rPr lang="en-US" dirty="0"/>
                        <a:t>Brian Smith-Alternate</a:t>
                      </a:r>
                    </a:p>
                  </a:txBody>
                  <a:tcPr anchor="ctr"/>
                </a:tc>
                <a:extLst>
                  <a:ext uri="{0D108BD9-81ED-4DB2-BD59-A6C34878D82A}">
                    <a16:rowId xmlns:a16="http://schemas.microsoft.com/office/drawing/2014/main" val="39745134"/>
                  </a:ext>
                </a:extLst>
              </a:tr>
            </a:tbl>
          </a:graphicData>
        </a:graphic>
      </p:graphicFrame>
    </p:spTree>
    <p:extLst>
      <p:ext uri="{BB962C8B-B14F-4D97-AF65-F5344CB8AC3E}">
        <p14:creationId xmlns:p14="http://schemas.microsoft.com/office/powerpoint/2010/main" val="2433932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D19456EF-925F-46FF-9C19-55F2138D0C2B}"/>
              </a:ext>
            </a:extLst>
          </p:cNvPr>
          <p:cNvSpPr/>
          <p:nvPr/>
        </p:nvSpPr>
        <p:spPr>
          <a:xfrm>
            <a:off x="0" y="-11359"/>
            <a:ext cx="9910750" cy="10297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13F3B00-24A3-455F-B3D5-B6F810286E78}"/>
              </a:ext>
            </a:extLst>
          </p:cNvPr>
          <p:cNvSpPr/>
          <p:nvPr/>
        </p:nvSpPr>
        <p:spPr>
          <a:xfrm>
            <a:off x="7432957" y="1037422"/>
            <a:ext cx="2468880" cy="583761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2A395BD-AC94-4C75-8EE7-0F8679086941}"/>
              </a:ext>
            </a:extLst>
          </p:cNvPr>
          <p:cNvSpPr/>
          <p:nvPr/>
        </p:nvSpPr>
        <p:spPr>
          <a:xfrm>
            <a:off x="2457948" y="1067746"/>
            <a:ext cx="2468880" cy="5786535"/>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3">
            <a:extLst>
              <a:ext uri="{FF2B5EF4-FFF2-40B4-BE49-F238E27FC236}">
                <a16:creationId xmlns:a16="http://schemas.microsoft.com/office/drawing/2014/main" id="{86489FB1-E4AE-459D-BD1F-F93BFA379745}"/>
              </a:ext>
            </a:extLst>
          </p:cNvPr>
          <p:cNvSpPr txBox="1">
            <a:spLocks/>
          </p:cNvSpPr>
          <p:nvPr/>
        </p:nvSpPr>
        <p:spPr>
          <a:xfrm>
            <a:off x="477372" y="2130878"/>
            <a:ext cx="1664341" cy="454360"/>
          </a:xfrm>
          <a:prstGeom prst="rect">
            <a:avLst/>
          </a:prstGeom>
          <a:solidFill>
            <a:schemeClr val="bg2"/>
          </a:solidFill>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4000"/>
              </a:lnSpc>
              <a:spcBef>
                <a:spcPts val="1000"/>
              </a:spcBef>
              <a:spcAft>
                <a:spcPts val="0"/>
              </a:spcAft>
              <a:buClr>
                <a:srgbClr val="971A1F"/>
              </a:buClr>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Light" panose="020F0302020204030204"/>
                <a:ea typeface="+mn-ea"/>
                <a:cs typeface="+mn-cs"/>
              </a:rPr>
              <a:t>PLANNING</a:t>
            </a:r>
          </a:p>
        </p:txBody>
      </p:sp>
      <p:sp>
        <p:nvSpPr>
          <p:cNvPr id="4" name="Title 4">
            <a:extLst>
              <a:ext uri="{FF2B5EF4-FFF2-40B4-BE49-F238E27FC236}">
                <a16:creationId xmlns:a16="http://schemas.microsoft.com/office/drawing/2014/main" id="{D1F5C321-E798-462D-BD2E-D4C57F084B6B}"/>
              </a:ext>
            </a:extLst>
          </p:cNvPr>
          <p:cNvSpPr txBox="1">
            <a:spLocks/>
          </p:cNvSpPr>
          <p:nvPr/>
        </p:nvSpPr>
        <p:spPr>
          <a:xfrm>
            <a:off x="294165" y="190656"/>
            <a:ext cx="6075175" cy="6891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ndara" panose="020E0502030303020204" pitchFamily="34" charset="0"/>
                <a:ea typeface="Cambria" panose="02040503050406030204" pitchFamily="18" charset="0"/>
                <a:cs typeface="+mj-cs"/>
              </a:rPr>
              <a:t>Pillars of Engagement</a:t>
            </a:r>
          </a:p>
        </p:txBody>
      </p:sp>
      <p:pic>
        <p:nvPicPr>
          <p:cNvPr id="5" name="Picture 4" descr="A close up of a sign&#10;&#10;Description automatically generated">
            <a:extLst>
              <a:ext uri="{FF2B5EF4-FFF2-40B4-BE49-F238E27FC236}">
                <a16:creationId xmlns:a16="http://schemas.microsoft.com/office/drawing/2014/main" id="{4E18BB59-F333-4D01-A233-D441003E2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89" y="6338095"/>
            <a:ext cx="1143000" cy="365760"/>
          </a:xfrm>
          <a:prstGeom prst="rect">
            <a:avLst/>
          </a:prstGeom>
        </p:spPr>
      </p:pic>
      <p:pic>
        <p:nvPicPr>
          <p:cNvPr id="2" name="Picture 1" descr="A group of people sitting at a table&#10;&#10;Description automatically generated">
            <a:extLst>
              <a:ext uri="{FF2B5EF4-FFF2-40B4-BE49-F238E27FC236}">
                <a16:creationId xmlns:a16="http://schemas.microsoft.com/office/drawing/2014/main" id="{B80D00AF-51C1-426A-AC42-3EF94F349036}"/>
              </a:ext>
            </a:extLst>
          </p:cNvPr>
          <p:cNvPicPr>
            <a:picLocks noChangeAspect="1"/>
          </p:cNvPicPr>
          <p:nvPr/>
        </p:nvPicPr>
        <p:blipFill rotWithShape="1">
          <a:blip r:embed="rId4">
            <a:extLst>
              <a:ext uri="{28A0092B-C50C-407E-A947-70E740481C1C}">
                <a14:useLocalDpi xmlns:a14="http://schemas.microsoft.com/office/drawing/2010/main" val="0"/>
              </a:ext>
            </a:extLst>
          </a:blip>
          <a:srcRect l="30154" r="47662" b="170"/>
          <a:stretch/>
        </p:blipFill>
        <p:spPr>
          <a:xfrm>
            <a:off x="9906000" y="-3718"/>
            <a:ext cx="2286000" cy="6858000"/>
          </a:xfrm>
          <a:prstGeom prst="rect">
            <a:avLst/>
          </a:prstGeom>
        </p:spPr>
      </p:pic>
      <p:sp>
        <p:nvSpPr>
          <p:cNvPr id="8" name="Text Placeholder 3">
            <a:extLst>
              <a:ext uri="{FF2B5EF4-FFF2-40B4-BE49-F238E27FC236}">
                <a16:creationId xmlns:a16="http://schemas.microsoft.com/office/drawing/2014/main" id="{6D22CAFC-243D-41DA-82D0-F35083F4EADC}"/>
              </a:ext>
            </a:extLst>
          </p:cNvPr>
          <p:cNvSpPr txBox="1">
            <a:spLocks/>
          </p:cNvSpPr>
          <p:nvPr/>
        </p:nvSpPr>
        <p:spPr>
          <a:xfrm>
            <a:off x="5104573" y="2153531"/>
            <a:ext cx="2066252" cy="495064"/>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1000"/>
              </a:spcBef>
              <a:spcAft>
                <a:spcPts val="0"/>
              </a:spcAft>
              <a:buClr>
                <a:srgbClr val="971A1F"/>
              </a:buClr>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Light" panose="020F0302020204030204"/>
                <a:ea typeface="+mn-ea"/>
                <a:cs typeface="+mn-cs"/>
              </a:rPr>
              <a:t>COLLABORATION</a:t>
            </a:r>
          </a:p>
        </p:txBody>
      </p:sp>
      <p:sp>
        <p:nvSpPr>
          <p:cNvPr id="10" name="Text Placeholder 3">
            <a:extLst>
              <a:ext uri="{FF2B5EF4-FFF2-40B4-BE49-F238E27FC236}">
                <a16:creationId xmlns:a16="http://schemas.microsoft.com/office/drawing/2014/main" id="{A86809C4-DF20-4542-9FF3-1F667D4AF092}"/>
              </a:ext>
            </a:extLst>
          </p:cNvPr>
          <p:cNvSpPr txBox="1">
            <a:spLocks/>
          </p:cNvSpPr>
          <p:nvPr/>
        </p:nvSpPr>
        <p:spPr>
          <a:xfrm>
            <a:off x="7460400" y="2153531"/>
            <a:ext cx="2450350" cy="454360"/>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1000"/>
              </a:spcBef>
              <a:spcAft>
                <a:spcPts val="0"/>
              </a:spcAft>
              <a:buClr>
                <a:srgbClr val="971A1F"/>
              </a:buClr>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Light" panose="020F0302020204030204"/>
                <a:ea typeface="+mn-ea"/>
                <a:cs typeface="+mn-cs"/>
              </a:rPr>
              <a:t>CAPACITY-BUILDING</a:t>
            </a:r>
          </a:p>
        </p:txBody>
      </p:sp>
      <p:sp>
        <p:nvSpPr>
          <p:cNvPr id="12" name="Text Placeholder 3">
            <a:extLst>
              <a:ext uri="{FF2B5EF4-FFF2-40B4-BE49-F238E27FC236}">
                <a16:creationId xmlns:a16="http://schemas.microsoft.com/office/drawing/2014/main" id="{9630B475-E131-4DAA-BA3E-D39F294B240F}"/>
              </a:ext>
            </a:extLst>
          </p:cNvPr>
          <p:cNvSpPr txBox="1">
            <a:spLocks/>
          </p:cNvSpPr>
          <p:nvPr/>
        </p:nvSpPr>
        <p:spPr>
          <a:xfrm>
            <a:off x="2796354" y="2153531"/>
            <a:ext cx="1664341" cy="454360"/>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4000"/>
              </a:lnSpc>
              <a:spcBef>
                <a:spcPts val="1000"/>
              </a:spcBef>
              <a:spcAft>
                <a:spcPts val="0"/>
              </a:spcAft>
              <a:buClr>
                <a:srgbClr val="971A1F"/>
              </a:buClr>
              <a:buSzTx/>
              <a:buFont typeface="Arial" panose="020B0604020202020204" pitchFamily="34" charset="0"/>
              <a:buNone/>
              <a:tabLst/>
              <a:defRPr/>
            </a:pPr>
            <a:r>
              <a:rPr kumimoji="0" lang="en-US" sz="2200" b="1" i="0" u="none" strike="noStrike" kern="1200" cap="none" spc="0" normalizeH="0" baseline="0" noProof="0" dirty="0">
                <a:ln>
                  <a:noFill/>
                </a:ln>
                <a:solidFill>
                  <a:srgbClr val="000000"/>
                </a:solidFill>
                <a:effectLst/>
                <a:uLnTx/>
                <a:uFillTx/>
                <a:latin typeface="Calibri Light" panose="020F0302020204030204"/>
                <a:ea typeface="+mn-ea"/>
                <a:cs typeface="+mn-cs"/>
              </a:rPr>
              <a:t>GROUNDING</a:t>
            </a:r>
          </a:p>
        </p:txBody>
      </p:sp>
      <p:sp>
        <p:nvSpPr>
          <p:cNvPr id="23" name="Text Box 41">
            <a:extLst>
              <a:ext uri="{FF2B5EF4-FFF2-40B4-BE49-F238E27FC236}">
                <a16:creationId xmlns:a16="http://schemas.microsoft.com/office/drawing/2014/main" id="{FC5360FD-8D58-4BD6-923E-83B15E88FF94}"/>
              </a:ext>
            </a:extLst>
          </p:cNvPr>
          <p:cNvSpPr txBox="1"/>
          <p:nvPr/>
        </p:nvSpPr>
        <p:spPr>
          <a:xfrm>
            <a:off x="515917" y="2735665"/>
            <a:ext cx="1920240" cy="36576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158750" lvl="0" indent="0" algn="l" defTabSz="914400" rtl="0" eaLnBrk="1" fontAlgn="auto" latinLnBrk="0" hangingPunct="1">
              <a:lnSpc>
                <a:spcPct val="107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971A1F"/>
                </a:solidFill>
                <a:effectLst/>
                <a:uLnTx/>
                <a:uFillTx/>
                <a:latin typeface="Calibri Light" panose="020F0302020204030204"/>
                <a:ea typeface="Calibri" panose="020F0502020204030204" pitchFamily="34" charset="0"/>
                <a:cs typeface="Arial" panose="020B0604020202020204" pitchFamily="34" charset="0"/>
              </a:rPr>
              <a:t>Process Design</a:t>
            </a:r>
            <a:endParaRPr kumimoji="0" lang="en-US" sz="1100" b="0" i="0" u="none" strike="noStrike" kern="1200" cap="none" spc="0" normalizeH="0" baseline="0" noProof="0" dirty="0">
              <a:ln>
                <a:noFill/>
              </a:ln>
              <a:solidFill>
                <a:srgbClr val="971A1F"/>
              </a:solidFill>
              <a:effectLst/>
              <a:uLnTx/>
              <a:uFillTx/>
              <a:latin typeface="Calibri Light" panose="020F0302020204030204"/>
              <a:ea typeface="Calibri" panose="020F0502020204030204" pitchFamily="34" charset="0"/>
              <a:cs typeface="Arial" panose="020B0604020202020204" pitchFamily="34" charset="0"/>
            </a:endParaRPr>
          </a:p>
          <a:p>
            <a:pPr marL="0" marR="158750" lvl="0" indent="0" algn="l" defTabSz="914400" rtl="0" eaLnBrk="1" fontAlgn="auto" latinLnBrk="0" hangingPunct="1">
              <a:lnSpc>
                <a:spcPct val="107000"/>
              </a:lnSpc>
              <a:spcBef>
                <a:spcPts val="0"/>
              </a:spcBef>
              <a:spcAft>
                <a:spcPts val="12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The planning strategic and tactical actions to meet a project’s desired results (e.g. project roadmap).</a:t>
            </a:r>
          </a:p>
          <a:p>
            <a:pPr marL="0" marR="158750" lvl="0" indent="0" algn="l" defTabSz="914400" rtl="0" eaLnBrk="1" fontAlgn="auto" latinLnBrk="0" hangingPunct="1">
              <a:lnSpc>
                <a:spcPct val="107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971A1F"/>
                </a:solidFill>
                <a:effectLst/>
                <a:uLnTx/>
                <a:uFillTx/>
                <a:latin typeface="Calibri Light" panose="020F0302020204030204"/>
                <a:ea typeface="Calibri" panose="020F0502020204030204" pitchFamily="34" charset="0"/>
                <a:cs typeface="Arial" panose="020B0604020202020204" pitchFamily="34" charset="0"/>
              </a:rPr>
              <a:t>Communications, Engagement &amp; Consensus Plan</a:t>
            </a:r>
            <a:endParaRPr kumimoji="0" lang="en-US" sz="1100" b="0" i="0" u="none" strike="noStrike" kern="1200" cap="none" spc="0" normalizeH="0" baseline="0" noProof="0" dirty="0">
              <a:ln>
                <a:noFill/>
              </a:ln>
              <a:solidFill>
                <a:srgbClr val="971A1F"/>
              </a:solidFill>
              <a:effectLst/>
              <a:uLnTx/>
              <a:uFillTx/>
              <a:latin typeface="Calibri Light" panose="020F0302020204030204"/>
              <a:ea typeface="Calibri" panose="020F0502020204030204" pitchFamily="34" charset="0"/>
              <a:cs typeface="Arial" panose="020B0604020202020204" pitchFamily="34" charset="0"/>
            </a:endParaRPr>
          </a:p>
          <a:p>
            <a:pPr marL="0" marR="158750" lvl="0" indent="0" algn="l" defTabSz="914400" rtl="0" eaLnBrk="1" fontAlgn="auto" latinLnBrk="0" hangingPunct="1">
              <a:lnSpc>
                <a:spcPct val="107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A framework to produce an inclusive, transparent and participatory process.  </a:t>
            </a:r>
          </a:p>
        </p:txBody>
      </p:sp>
      <p:sp>
        <p:nvSpPr>
          <p:cNvPr id="24" name="Text Box 42">
            <a:extLst>
              <a:ext uri="{FF2B5EF4-FFF2-40B4-BE49-F238E27FC236}">
                <a16:creationId xmlns:a16="http://schemas.microsoft.com/office/drawing/2014/main" id="{6276E61B-2E36-4BFC-B0D5-C24F7FE2EC15}"/>
              </a:ext>
            </a:extLst>
          </p:cNvPr>
          <p:cNvSpPr txBox="1"/>
          <p:nvPr/>
        </p:nvSpPr>
        <p:spPr>
          <a:xfrm>
            <a:off x="2783096" y="2735665"/>
            <a:ext cx="1920240" cy="40233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266700" lvl="0" indent="0" algn="l" defTabSz="914400" rtl="0" eaLnBrk="1" fontAlgn="auto" latinLnBrk="0" hangingPunct="1">
              <a:lnSpc>
                <a:spcPct val="107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4357AD"/>
                </a:solidFill>
                <a:effectLst/>
                <a:uLnTx/>
                <a:uFillTx/>
                <a:latin typeface="Calibri Light" panose="020F0302020204030204"/>
                <a:ea typeface="Calibri" panose="020F0502020204030204" pitchFamily="34" charset="0"/>
                <a:cs typeface="Arial" panose="020B0604020202020204" pitchFamily="34" charset="0"/>
              </a:rPr>
              <a:t>Stakeholder Mapping &amp; Conflict Assessment</a:t>
            </a:r>
            <a:endParaRPr kumimoji="0" lang="en-US" sz="1100" b="0" i="0" u="none" strike="noStrike" kern="1200" cap="none" spc="0" normalizeH="0" baseline="0" noProof="0" dirty="0">
              <a:ln>
                <a:noFill/>
              </a:ln>
              <a:solidFill>
                <a:srgbClr val="4357AD"/>
              </a:solidFill>
              <a:effectLst/>
              <a:uLnTx/>
              <a:uFillTx/>
              <a:latin typeface="Calibri Light" panose="020F0302020204030204"/>
              <a:ea typeface="Calibri" panose="020F0502020204030204" pitchFamily="34" charset="0"/>
              <a:cs typeface="Arial" panose="020B0604020202020204" pitchFamily="34" charset="0"/>
            </a:endParaRPr>
          </a:p>
          <a:p>
            <a:pPr marL="0" marR="266700" lvl="0" indent="0" algn="l" defTabSz="914400" rtl="0" eaLnBrk="1" fontAlgn="auto" latinLnBrk="0" hangingPunct="1">
              <a:lnSpc>
                <a:spcPct val="107000"/>
              </a:lnSpc>
              <a:spcBef>
                <a:spcPts val="0"/>
              </a:spcBef>
              <a:spcAft>
                <a:spcPts val="12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An initial assessment involving a broad range of stakeholders. </a:t>
            </a:r>
          </a:p>
          <a:p>
            <a:pPr marL="0" marR="266700" lvl="0" indent="0" algn="l" defTabSz="914400" rtl="0" eaLnBrk="1" fontAlgn="auto" latinLnBrk="0" hangingPunct="1">
              <a:lnSpc>
                <a:spcPct val="107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4357AD"/>
                </a:solidFill>
                <a:effectLst/>
                <a:uLnTx/>
                <a:uFillTx/>
                <a:latin typeface="Calibri Light" panose="020F0302020204030204"/>
                <a:ea typeface="Calibri" panose="020F0502020204030204" pitchFamily="34" charset="0"/>
                <a:cs typeface="Arial" panose="020B0604020202020204" pitchFamily="34" charset="0"/>
              </a:rPr>
              <a:t>Research, Documentation &amp; Evaluation</a:t>
            </a:r>
            <a:endParaRPr kumimoji="0" lang="en-US" sz="1100" b="0" i="0" u="none" strike="noStrike" kern="1200" cap="none" spc="0" normalizeH="0" baseline="0" noProof="0" dirty="0">
              <a:ln>
                <a:noFill/>
              </a:ln>
              <a:solidFill>
                <a:srgbClr val="4357AD"/>
              </a:solidFill>
              <a:effectLst/>
              <a:uLnTx/>
              <a:uFillTx/>
              <a:latin typeface="Calibri Light" panose="020F0302020204030204"/>
              <a:ea typeface="Calibri" panose="020F0502020204030204" pitchFamily="34" charset="0"/>
              <a:cs typeface="Arial" panose="020B0604020202020204" pitchFamily="34" charset="0"/>
            </a:endParaRPr>
          </a:p>
          <a:p>
            <a:pPr marL="0" marR="266700" lvl="0" indent="0" algn="l" defTabSz="914400" rtl="0" eaLnBrk="1" fontAlgn="auto" latinLnBrk="0" hangingPunct="1">
              <a:lnSpc>
                <a:spcPct val="107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A research and evaluative framework executed to ensure data-driven processes and success metrics.</a:t>
            </a:r>
          </a:p>
        </p:txBody>
      </p:sp>
      <p:sp>
        <p:nvSpPr>
          <p:cNvPr id="25" name="Text Box 36">
            <a:extLst>
              <a:ext uri="{FF2B5EF4-FFF2-40B4-BE49-F238E27FC236}">
                <a16:creationId xmlns:a16="http://schemas.microsoft.com/office/drawing/2014/main" id="{E2FCC204-2862-4885-A534-FDE42171A914}"/>
              </a:ext>
            </a:extLst>
          </p:cNvPr>
          <p:cNvSpPr txBox="1"/>
          <p:nvPr/>
        </p:nvSpPr>
        <p:spPr>
          <a:xfrm>
            <a:off x="5282990" y="2735665"/>
            <a:ext cx="1920240" cy="40233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158750" lvl="0" indent="0" algn="l" defTabSz="914400" rtl="0" eaLnBrk="1" fontAlgn="auto" latinLnBrk="0" hangingPunct="1">
              <a:lnSpc>
                <a:spcPct val="107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77AD78"/>
                </a:solidFill>
                <a:effectLst/>
                <a:uLnTx/>
                <a:uFillTx/>
                <a:latin typeface="Calibri Light" panose="020F0302020204030204"/>
                <a:ea typeface="Calibri" panose="020F0502020204030204" pitchFamily="34" charset="0"/>
                <a:cs typeface="Arial" panose="020B0604020202020204" pitchFamily="34" charset="0"/>
              </a:rPr>
              <a:t>Equitable Partnership</a:t>
            </a:r>
            <a:endParaRPr kumimoji="0" lang="en-US" sz="1100" b="0" i="0" u="none" strike="noStrike" kern="1200" cap="none" spc="0" normalizeH="0" baseline="0" noProof="0" dirty="0">
              <a:ln>
                <a:noFill/>
              </a:ln>
              <a:solidFill>
                <a:srgbClr val="77AD78"/>
              </a:solidFill>
              <a:effectLst/>
              <a:uLnTx/>
              <a:uFillTx/>
              <a:latin typeface="Calibri Light" panose="020F0302020204030204"/>
              <a:ea typeface="Calibri" panose="020F0502020204030204" pitchFamily="34" charset="0"/>
              <a:cs typeface="Arial" panose="020B0604020202020204" pitchFamily="34" charset="0"/>
            </a:endParaRPr>
          </a:p>
          <a:p>
            <a:pPr marL="0" marR="158750" lvl="0" indent="0" algn="l" defTabSz="914400" rtl="0" eaLnBrk="1" fontAlgn="auto" latinLnBrk="0" hangingPunct="1">
              <a:lnSpc>
                <a:spcPct val="107000"/>
              </a:lnSpc>
              <a:spcBef>
                <a:spcPts val="0"/>
              </a:spcBef>
              <a:spcAft>
                <a:spcPts val="12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A multi-stakeholder forum for sharing information, collaborative planning, and consensus building.</a:t>
            </a:r>
          </a:p>
          <a:p>
            <a:pPr marL="0" marR="158750" lvl="0" indent="0" algn="l" defTabSz="914400" rtl="0" eaLnBrk="1" fontAlgn="auto" latinLnBrk="0" hangingPunct="1">
              <a:lnSpc>
                <a:spcPct val="107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77AD78"/>
                </a:solidFill>
                <a:effectLst/>
                <a:uLnTx/>
                <a:uFillTx/>
                <a:latin typeface="Calibri Light" panose="020F0302020204030204"/>
                <a:ea typeface="Calibri" panose="020F0502020204030204" pitchFamily="34" charset="0"/>
                <a:cs typeface="Arial" panose="020B0604020202020204" pitchFamily="34" charset="0"/>
              </a:rPr>
              <a:t>Community Consultative Process </a:t>
            </a:r>
            <a:endParaRPr kumimoji="0" lang="en-US" sz="1100" b="0" i="0" u="none" strike="noStrike" kern="1200" cap="none" spc="0" normalizeH="0" baseline="0" noProof="0" dirty="0">
              <a:ln>
                <a:noFill/>
              </a:ln>
              <a:solidFill>
                <a:srgbClr val="77AD78"/>
              </a:solidFill>
              <a:effectLst/>
              <a:uLnTx/>
              <a:uFillTx/>
              <a:latin typeface="Calibri Light" panose="020F0302020204030204"/>
              <a:ea typeface="Calibri" panose="020F0502020204030204" pitchFamily="34" charset="0"/>
              <a:cs typeface="Arial" panose="020B0604020202020204" pitchFamily="34" charset="0"/>
            </a:endParaRPr>
          </a:p>
          <a:p>
            <a:pPr marL="0" marR="158750" lvl="0" indent="0" algn="l" defTabSz="914400" rtl="0" eaLnBrk="1" fontAlgn="auto" latinLnBrk="0" hangingPunct="1">
              <a:lnSpc>
                <a:spcPct val="107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A series of stakeholder meetings designed for the equitable participation and inclusion of a broad array of residents and stakeholders.</a:t>
            </a:r>
          </a:p>
        </p:txBody>
      </p:sp>
      <p:sp>
        <p:nvSpPr>
          <p:cNvPr id="26" name="Text Box 37">
            <a:extLst>
              <a:ext uri="{FF2B5EF4-FFF2-40B4-BE49-F238E27FC236}">
                <a16:creationId xmlns:a16="http://schemas.microsoft.com/office/drawing/2014/main" id="{7737481D-C05C-4656-9E57-9C92BBAE0C53}"/>
              </a:ext>
            </a:extLst>
          </p:cNvPr>
          <p:cNvSpPr txBox="1"/>
          <p:nvPr/>
        </p:nvSpPr>
        <p:spPr>
          <a:xfrm>
            <a:off x="7784370" y="2735665"/>
            <a:ext cx="1920240" cy="40233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154305" lvl="0" indent="0" algn="l" defTabSz="914400" rtl="0" eaLnBrk="1" fontAlgn="auto" latinLnBrk="0" hangingPunct="1">
              <a:lnSpc>
                <a:spcPct val="107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DB7C26"/>
                </a:solidFill>
                <a:effectLst/>
                <a:uLnTx/>
                <a:uFillTx/>
                <a:latin typeface="Calibri Light" panose="020F0302020204030204"/>
                <a:ea typeface="Calibri" panose="020F0502020204030204" pitchFamily="34" charset="0"/>
                <a:cs typeface="Arial" panose="020B0604020202020204" pitchFamily="34" charset="0"/>
              </a:rPr>
              <a:t>Communications, Information &amp; Education </a:t>
            </a:r>
            <a:endParaRPr kumimoji="0" lang="en-US" sz="1100" b="0" i="0" u="none" strike="noStrike" kern="1200" cap="none" spc="0" normalizeH="0" baseline="0" noProof="0" dirty="0">
              <a:ln>
                <a:noFill/>
              </a:ln>
              <a:solidFill>
                <a:srgbClr val="DB7C26"/>
              </a:solidFill>
              <a:effectLst/>
              <a:uLnTx/>
              <a:uFillTx/>
              <a:latin typeface="Calibri Light" panose="020F0302020204030204"/>
              <a:ea typeface="Calibri" panose="020F0502020204030204" pitchFamily="34" charset="0"/>
              <a:cs typeface="Arial" panose="020B0604020202020204" pitchFamily="34" charset="0"/>
            </a:endParaRPr>
          </a:p>
          <a:p>
            <a:pPr marL="0" marR="154305" lvl="0" indent="0" algn="l" defTabSz="914400" rtl="0" eaLnBrk="1" fontAlgn="auto" latinLnBrk="0" hangingPunct="1">
              <a:lnSpc>
                <a:spcPct val="107000"/>
              </a:lnSpc>
              <a:spcBef>
                <a:spcPts val="0"/>
              </a:spcBef>
              <a:spcAft>
                <a:spcPts val="12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Activities and collateral designed to augment communities’ intellectual capital about relevant issues.</a:t>
            </a:r>
          </a:p>
          <a:p>
            <a:pPr marL="0" marR="154305" lvl="0" indent="0" algn="l" defTabSz="914400" rtl="0" eaLnBrk="1" fontAlgn="auto" latinLnBrk="0" hangingPunct="1">
              <a:lnSpc>
                <a:spcPct val="107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DB7C26"/>
                </a:solidFill>
                <a:effectLst/>
                <a:uLnTx/>
                <a:uFillTx/>
                <a:latin typeface="Calibri Light" panose="020F0302020204030204"/>
                <a:ea typeface="Calibri" panose="020F0502020204030204" pitchFamily="34" charset="0"/>
                <a:cs typeface="Arial" panose="020B0604020202020204" pitchFamily="34" charset="0"/>
              </a:rPr>
              <a:t>Training </a:t>
            </a:r>
            <a:endParaRPr kumimoji="0" lang="en-US" sz="1100" b="0" i="0" u="none" strike="noStrike" kern="1200" cap="none" spc="0" normalizeH="0" baseline="0" noProof="0" dirty="0">
              <a:ln>
                <a:noFill/>
              </a:ln>
              <a:solidFill>
                <a:srgbClr val="DB7C26"/>
              </a:solidFill>
              <a:effectLst/>
              <a:uLnTx/>
              <a:uFillTx/>
              <a:latin typeface="Calibri Light" panose="020F0302020204030204"/>
              <a:ea typeface="Calibri" panose="020F0502020204030204" pitchFamily="34" charset="0"/>
              <a:cs typeface="Arial" panose="020B0604020202020204" pitchFamily="34" charset="0"/>
            </a:endParaRPr>
          </a:p>
          <a:p>
            <a:pPr marL="0" marR="154305" lvl="0" indent="0" algn="l" defTabSz="914400" rtl="0" eaLnBrk="1" fontAlgn="auto" latinLnBrk="0" hangingPunct="1">
              <a:lnSpc>
                <a:spcPct val="107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Capacity-building activities designed to augment participants’ human and social capital as relevant to the project.</a:t>
            </a:r>
          </a:p>
          <a:p>
            <a:pPr marL="0" marR="154305" lvl="0" indent="0" algn="l" defTabSz="914400" rtl="0" eaLnBrk="1" fontAlgn="auto" latinLnBrk="0" hangingPunct="1">
              <a:lnSpc>
                <a:spcPct val="107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DB7C26"/>
                </a:solidFill>
                <a:effectLst/>
                <a:uLnTx/>
                <a:uFillTx/>
                <a:latin typeface="Calibri Light" panose="020F0302020204030204"/>
                <a:ea typeface="Calibri" panose="020F0502020204030204" pitchFamily="34" charset="0"/>
                <a:cs typeface="Arial" panose="020B0604020202020204" pitchFamily="34" charset="0"/>
              </a:rPr>
              <a:t>Strategy </a:t>
            </a:r>
            <a:endParaRPr kumimoji="0" lang="en-US" sz="1100" b="0" i="0" u="none" strike="noStrike" kern="1200" cap="none" spc="0" normalizeH="0" baseline="0" noProof="0" dirty="0">
              <a:ln>
                <a:noFill/>
              </a:ln>
              <a:solidFill>
                <a:srgbClr val="DB7C26"/>
              </a:solidFill>
              <a:effectLst/>
              <a:uLnTx/>
              <a:uFillTx/>
              <a:latin typeface="Calibri Light" panose="020F0302020204030204"/>
              <a:ea typeface="Calibri" panose="020F0502020204030204" pitchFamily="34" charset="0"/>
              <a:cs typeface="Arial" panose="020B0604020202020204" pitchFamily="34" charset="0"/>
            </a:endParaRPr>
          </a:p>
          <a:p>
            <a:pPr marL="0" marR="154305" lvl="0" indent="0" algn="l" defTabSz="914400" rtl="0" eaLnBrk="1" fontAlgn="auto" latinLnBrk="0" hangingPunct="1">
              <a:lnSpc>
                <a:spcPct val="107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Advisement on policies and/or deliverables.</a:t>
            </a:r>
          </a:p>
        </p:txBody>
      </p:sp>
      <p:sp>
        <p:nvSpPr>
          <p:cNvPr id="27" name="Oval 26" descr="Gantt Chart">
            <a:extLst>
              <a:ext uri="{FF2B5EF4-FFF2-40B4-BE49-F238E27FC236}">
                <a16:creationId xmlns:a16="http://schemas.microsoft.com/office/drawing/2014/main" id="{641B6E62-2990-4148-ADD3-F222384BC955}"/>
              </a:ext>
            </a:extLst>
          </p:cNvPr>
          <p:cNvSpPr/>
          <p:nvPr/>
        </p:nvSpPr>
        <p:spPr>
          <a:xfrm>
            <a:off x="946248" y="1340371"/>
            <a:ext cx="640080" cy="64008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descr="Gantt Chart">
            <a:extLst>
              <a:ext uri="{FF2B5EF4-FFF2-40B4-BE49-F238E27FC236}">
                <a16:creationId xmlns:a16="http://schemas.microsoft.com/office/drawing/2014/main" id="{FEFB87BD-CC62-4931-B1D6-4A3840BD3006}"/>
              </a:ext>
            </a:extLst>
          </p:cNvPr>
          <p:cNvSpPr/>
          <p:nvPr/>
        </p:nvSpPr>
        <p:spPr>
          <a:xfrm>
            <a:off x="5823918" y="1346292"/>
            <a:ext cx="640080" cy="64008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Oval 32" descr="Gantt Chart">
            <a:extLst>
              <a:ext uri="{FF2B5EF4-FFF2-40B4-BE49-F238E27FC236}">
                <a16:creationId xmlns:a16="http://schemas.microsoft.com/office/drawing/2014/main" id="{CD2B7128-3461-4958-BC43-81D6D1A737F8}"/>
              </a:ext>
            </a:extLst>
          </p:cNvPr>
          <p:cNvSpPr/>
          <p:nvPr/>
        </p:nvSpPr>
        <p:spPr>
          <a:xfrm>
            <a:off x="3331753" y="1341881"/>
            <a:ext cx="640080" cy="64008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descr="Gantt Chart">
            <a:extLst>
              <a:ext uri="{FF2B5EF4-FFF2-40B4-BE49-F238E27FC236}">
                <a16:creationId xmlns:a16="http://schemas.microsoft.com/office/drawing/2014/main" id="{CCE5D944-BBE9-488B-A843-140319615E0F}"/>
              </a:ext>
            </a:extLst>
          </p:cNvPr>
          <p:cNvSpPr/>
          <p:nvPr/>
        </p:nvSpPr>
        <p:spPr>
          <a:xfrm>
            <a:off x="8254504" y="1341881"/>
            <a:ext cx="640080" cy="64008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7" name="Graphic 36" descr="Gantt Chart">
            <a:extLst>
              <a:ext uri="{FF2B5EF4-FFF2-40B4-BE49-F238E27FC236}">
                <a16:creationId xmlns:a16="http://schemas.microsoft.com/office/drawing/2014/main" id="{EC5018CD-606C-41F0-BD9C-3D6DD97523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4625" y="1414492"/>
            <a:ext cx="457200" cy="457200"/>
          </a:xfrm>
          <a:prstGeom prst="rect">
            <a:avLst/>
          </a:prstGeom>
        </p:spPr>
      </p:pic>
      <p:pic>
        <p:nvPicPr>
          <p:cNvPr id="39" name="Graphic 38" descr="Topography Map">
            <a:extLst>
              <a:ext uri="{FF2B5EF4-FFF2-40B4-BE49-F238E27FC236}">
                <a16:creationId xmlns:a16="http://schemas.microsoft.com/office/drawing/2014/main" id="{4EFC8894-A050-412B-9627-4FF8F14119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26973" y="1431811"/>
            <a:ext cx="457200" cy="457200"/>
          </a:xfrm>
          <a:prstGeom prst="rect">
            <a:avLst/>
          </a:prstGeom>
        </p:spPr>
      </p:pic>
      <p:pic>
        <p:nvPicPr>
          <p:cNvPr id="41" name="Graphic 40" descr="Users">
            <a:extLst>
              <a:ext uri="{FF2B5EF4-FFF2-40B4-BE49-F238E27FC236}">
                <a16:creationId xmlns:a16="http://schemas.microsoft.com/office/drawing/2014/main" id="{9B7EFB43-C094-4FA0-958A-246D409E1AC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5358" y="1431811"/>
            <a:ext cx="457200" cy="457200"/>
          </a:xfrm>
          <a:prstGeom prst="rect">
            <a:avLst/>
          </a:prstGeom>
        </p:spPr>
      </p:pic>
      <p:pic>
        <p:nvPicPr>
          <p:cNvPr id="43" name="Graphic 42" descr="Idea">
            <a:extLst>
              <a:ext uri="{FF2B5EF4-FFF2-40B4-BE49-F238E27FC236}">
                <a16:creationId xmlns:a16="http://schemas.microsoft.com/office/drawing/2014/main" id="{011E3A3B-381E-4479-85F4-81340C5189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68664" y="1443171"/>
            <a:ext cx="457200" cy="457200"/>
          </a:xfrm>
          <a:prstGeom prst="rect">
            <a:avLst/>
          </a:prstGeom>
        </p:spPr>
      </p:pic>
      <p:sp>
        <p:nvSpPr>
          <p:cNvPr id="48" name="Rectangle 47">
            <a:extLst>
              <a:ext uri="{FF2B5EF4-FFF2-40B4-BE49-F238E27FC236}">
                <a16:creationId xmlns:a16="http://schemas.microsoft.com/office/drawing/2014/main" id="{126BC71D-E3C3-414E-870E-9B3BE3A6FDA0}"/>
              </a:ext>
            </a:extLst>
          </p:cNvPr>
          <p:cNvSpPr/>
          <p:nvPr/>
        </p:nvSpPr>
        <p:spPr>
          <a:xfrm>
            <a:off x="9901837" y="0"/>
            <a:ext cx="2290162" cy="6858000"/>
          </a:xfrm>
          <a:prstGeom prst="rect">
            <a:avLst/>
          </a:prstGeom>
          <a:gradFill flip="none" rotWithShape="1">
            <a:gsLst>
              <a:gs pos="0">
                <a:schemeClr val="bg2">
                  <a:alpha val="0"/>
                </a:schemeClr>
              </a:gs>
              <a:gs pos="100000">
                <a:srgbClr val="F8F8F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DE97E5D-98BB-4A37-87C9-1D88E6E6E580}"/>
              </a:ext>
            </a:extLst>
          </p:cNvPr>
          <p:cNvSpPr>
            <a:spLocks noGrp="1"/>
          </p:cNvSpPr>
          <p:nvPr>
            <p:ph type="sldNum" sz="quarter" idx="12"/>
          </p:nvPr>
        </p:nvSpPr>
        <p:spPr/>
        <p:txBody>
          <a:bodyPr/>
          <a:lstStyle/>
          <a:p>
            <a:fld id="{E207EBF4-3ACF-463E-98AA-EA5138F3F215}" type="slidenum">
              <a:rPr lang="en-US" smtClean="0"/>
              <a:t>50</a:t>
            </a:fld>
            <a:endParaRPr lang="en-US" dirty="0"/>
          </a:p>
        </p:txBody>
      </p:sp>
    </p:spTree>
    <p:extLst>
      <p:ext uri="{BB962C8B-B14F-4D97-AF65-F5344CB8AC3E}">
        <p14:creationId xmlns:p14="http://schemas.microsoft.com/office/powerpoint/2010/main" val="41236204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D8D0A4D9-798F-423A-880C-1C87E2D6BBDB}"/>
              </a:ext>
            </a:extLst>
          </p:cNvPr>
          <p:cNvGraphicFramePr>
            <a:graphicFrameLocks noGrp="1"/>
          </p:cNvGraphicFramePr>
          <p:nvPr/>
        </p:nvGraphicFramePr>
        <p:xfrm>
          <a:off x="127000" y="545086"/>
          <a:ext cx="11938000" cy="6309360"/>
        </p:xfrm>
        <a:graphic>
          <a:graphicData uri="http://schemas.openxmlformats.org/drawingml/2006/table">
            <a:tbl>
              <a:tblPr firstRow="1" bandRow="1">
                <a:tableStyleId>{2D5ABB26-0587-4C30-8999-92F81FD0307C}</a:tableStyleId>
              </a:tblPr>
              <a:tblGrid>
                <a:gridCol w="2823706">
                  <a:extLst>
                    <a:ext uri="{9D8B030D-6E8A-4147-A177-3AD203B41FA5}">
                      <a16:colId xmlns:a16="http://schemas.microsoft.com/office/drawing/2014/main" val="799842356"/>
                    </a:ext>
                  </a:extLst>
                </a:gridCol>
                <a:gridCol w="214392">
                  <a:extLst>
                    <a:ext uri="{9D8B030D-6E8A-4147-A177-3AD203B41FA5}">
                      <a16:colId xmlns:a16="http://schemas.microsoft.com/office/drawing/2014/main" val="3777606170"/>
                    </a:ext>
                  </a:extLst>
                </a:gridCol>
                <a:gridCol w="2823706">
                  <a:extLst>
                    <a:ext uri="{9D8B030D-6E8A-4147-A177-3AD203B41FA5}">
                      <a16:colId xmlns:a16="http://schemas.microsoft.com/office/drawing/2014/main" val="235426171"/>
                    </a:ext>
                  </a:extLst>
                </a:gridCol>
                <a:gridCol w="214392">
                  <a:extLst>
                    <a:ext uri="{9D8B030D-6E8A-4147-A177-3AD203B41FA5}">
                      <a16:colId xmlns:a16="http://schemas.microsoft.com/office/drawing/2014/main" val="444906457"/>
                    </a:ext>
                  </a:extLst>
                </a:gridCol>
                <a:gridCol w="2823706">
                  <a:extLst>
                    <a:ext uri="{9D8B030D-6E8A-4147-A177-3AD203B41FA5}">
                      <a16:colId xmlns:a16="http://schemas.microsoft.com/office/drawing/2014/main" val="1116203387"/>
                    </a:ext>
                  </a:extLst>
                </a:gridCol>
                <a:gridCol w="214392">
                  <a:extLst>
                    <a:ext uri="{9D8B030D-6E8A-4147-A177-3AD203B41FA5}">
                      <a16:colId xmlns:a16="http://schemas.microsoft.com/office/drawing/2014/main" val="619658643"/>
                    </a:ext>
                  </a:extLst>
                </a:gridCol>
                <a:gridCol w="2823706">
                  <a:extLst>
                    <a:ext uri="{9D8B030D-6E8A-4147-A177-3AD203B41FA5}">
                      <a16:colId xmlns:a16="http://schemas.microsoft.com/office/drawing/2014/main" val="2087982101"/>
                    </a:ext>
                  </a:extLst>
                </a:gridCol>
              </a:tblGrid>
              <a:tr h="2103120">
                <a:tc>
                  <a:txBody>
                    <a:bodyPr/>
                    <a:lstStyle/>
                    <a:p>
                      <a:pPr marL="182880" rtl="0"/>
                      <a:r>
                        <a:rPr lang="en-US" sz="1600" b="1" u="none" strike="noStrike" kern="1200" dirty="0">
                          <a:solidFill>
                            <a:schemeClr val="accent1"/>
                          </a:solidFill>
                          <a:effectLst/>
                        </a:rPr>
                        <a:t>WHO</a:t>
                      </a:r>
                      <a:endParaRPr lang="en-US" sz="1600" b="1" dirty="0">
                        <a:solidFill>
                          <a:schemeClr val="accent1"/>
                        </a:solidFill>
                        <a:effectLst/>
                      </a:endParaRPr>
                    </a:p>
                    <a:p>
                      <a:pPr marL="354330" indent="-171450" rtl="0">
                        <a:spcAft>
                          <a:spcPts val="600"/>
                        </a:spcAft>
                        <a:buClr>
                          <a:schemeClr val="accent1"/>
                        </a:buClr>
                        <a:buFont typeface="Wingdings" panose="05000000000000000000" pitchFamily="2" charset="2"/>
                        <a:buChar char="§"/>
                      </a:pPr>
                      <a:r>
                        <a:rPr lang="en-US" sz="1400" b="0" u="none" strike="noStrike" kern="1200" dirty="0">
                          <a:solidFill>
                            <a:schemeClr val="tx1"/>
                          </a:solidFill>
                          <a:effectLst/>
                        </a:rPr>
                        <a:t>People unaware of the project or its impact on their lives. </a:t>
                      </a:r>
                      <a:endParaRPr lang="en-US" sz="1400" b="0" dirty="0">
                        <a:solidFill>
                          <a:schemeClr val="tx1"/>
                        </a:solidFill>
                        <a:effectLst/>
                      </a:endParaRPr>
                    </a:p>
                    <a:p>
                      <a:pPr marL="354330" indent="-171450" rtl="0">
                        <a:spcAft>
                          <a:spcPts val="600"/>
                        </a:spcAft>
                        <a:buClr>
                          <a:schemeClr val="accent1"/>
                        </a:buClr>
                        <a:buFont typeface="Wingdings" panose="05000000000000000000" pitchFamily="2" charset="2"/>
                        <a:buChar char="§"/>
                      </a:pPr>
                      <a:r>
                        <a:rPr lang="en-US" sz="1400" b="0" u="none" strike="noStrike" kern="1200" dirty="0">
                          <a:solidFill>
                            <a:schemeClr val="tx1"/>
                          </a:solidFill>
                          <a:effectLst/>
                        </a:rPr>
                        <a:t>People who have no idea what the project is or why it matters. </a:t>
                      </a:r>
                      <a:endParaRPr lang="en-US" sz="1400" b="0" dirty="0">
                        <a:solidFill>
                          <a:schemeClr val="tx1"/>
                        </a:solidFill>
                        <a:effectLst/>
                      </a:endParaRPr>
                    </a:p>
                  </a:txBody>
                  <a:tcPr>
                    <a:lnL w="19050" cap="flat" cmpd="sng" algn="ctr">
                      <a:solidFill>
                        <a:schemeClr val="accent1"/>
                      </a:solidFill>
                      <a:prstDash val="dash"/>
                      <a:round/>
                      <a:headEnd type="none" w="med" len="med"/>
                      <a:tailEnd type="none" w="med" len="med"/>
                    </a:lnL>
                    <a:lnR w="19050" cap="flat" cmpd="sng" algn="ctr">
                      <a:solidFill>
                        <a:schemeClr val="accent1"/>
                      </a:solidFill>
                      <a:prstDash val="dash"/>
                      <a:round/>
                      <a:headEnd type="none" w="med" len="med"/>
                      <a:tailEnd type="none" w="med" len="med"/>
                    </a:lnR>
                    <a:lnT w="19050" cap="flat" cmpd="sng" algn="ctr">
                      <a:solidFill>
                        <a:schemeClr val="accent1"/>
                      </a:solidFill>
                      <a:prstDash val="dash"/>
                      <a:round/>
                      <a:headEnd type="none" w="med" len="med"/>
                      <a:tailEnd type="none" w="med" len="med"/>
                    </a:lnT>
                  </a:tcPr>
                </a:tc>
                <a:tc>
                  <a:txBody>
                    <a:bodyPr/>
                    <a:lstStyle/>
                    <a:p>
                      <a:pPr marL="354330" indent="-171450" rtl="0">
                        <a:buClr>
                          <a:schemeClr val="accent6"/>
                        </a:buClr>
                        <a:buFont typeface="Wingdings" panose="05000000000000000000" pitchFamily="2" charset="2"/>
                        <a:buChar char="§"/>
                      </a:pPr>
                      <a:endParaRPr lang="en-US" sz="1400" b="0" dirty="0">
                        <a:solidFill>
                          <a:schemeClr val="tx1"/>
                        </a:solidFill>
                        <a:effectLst/>
                      </a:endParaRPr>
                    </a:p>
                  </a:txBody>
                  <a:tcPr>
                    <a:lnL w="19050" cap="flat" cmpd="sng" algn="ctr">
                      <a:solidFill>
                        <a:schemeClr val="accent1"/>
                      </a:solidFill>
                      <a:prstDash val="dash"/>
                      <a:round/>
                      <a:headEnd type="none" w="med" len="med"/>
                      <a:tailEnd type="none" w="med" len="med"/>
                    </a:lnL>
                    <a:lnR w="19050" cap="flat" cmpd="sng" algn="ctr">
                      <a:solidFill>
                        <a:schemeClr val="accent6"/>
                      </a:solidFill>
                      <a:prstDash val="dash"/>
                      <a:round/>
                      <a:headEnd type="none" w="med" len="med"/>
                      <a:tailEnd type="none" w="med" len="med"/>
                    </a:lnR>
                  </a:tcPr>
                </a:tc>
                <a:tc>
                  <a:txBody>
                    <a:bodyPr/>
                    <a:lstStyle/>
                    <a:p>
                      <a:pPr marL="182880" rtl="0"/>
                      <a:r>
                        <a:rPr lang="en-US" sz="1600" b="1" u="none" strike="noStrike" kern="1200" dirty="0">
                          <a:solidFill>
                            <a:schemeClr val="accent6"/>
                          </a:solidFill>
                          <a:effectLst/>
                        </a:rPr>
                        <a:t>WHO</a:t>
                      </a:r>
                      <a:endParaRPr lang="en-US" sz="1600" b="1" dirty="0">
                        <a:solidFill>
                          <a:schemeClr val="accent6"/>
                        </a:solidFill>
                        <a:effectLst/>
                      </a:endParaRPr>
                    </a:p>
                    <a:p>
                      <a:pPr marL="354330" indent="-171450" rtl="0">
                        <a:spcBef>
                          <a:spcPts val="0"/>
                        </a:spcBef>
                        <a:buClr>
                          <a:schemeClr val="accent6"/>
                        </a:buClr>
                        <a:buFont typeface="Wingdings" panose="05000000000000000000" pitchFamily="2" charset="2"/>
                        <a:buChar char="§"/>
                      </a:pPr>
                      <a:r>
                        <a:rPr lang="en-US" sz="1400" b="0" u="none" strike="noStrike" kern="1200" dirty="0">
                          <a:solidFill>
                            <a:schemeClr val="tx1"/>
                          </a:solidFill>
                          <a:effectLst/>
                        </a:rPr>
                        <a:t>People already involved in issues but who don’t know about the project or how to help implement it. </a:t>
                      </a:r>
                      <a:endParaRPr lang="en-US" sz="1400" b="0" dirty="0">
                        <a:solidFill>
                          <a:schemeClr val="tx1"/>
                        </a:solidFill>
                        <a:effectLst/>
                      </a:endParaRPr>
                    </a:p>
                    <a:p>
                      <a:pPr marL="354330" indent="-171450" rtl="0">
                        <a:spcBef>
                          <a:spcPts val="600"/>
                        </a:spcBef>
                        <a:buClr>
                          <a:schemeClr val="accent6"/>
                        </a:buClr>
                        <a:buFont typeface="Wingdings" panose="05000000000000000000" pitchFamily="2" charset="2"/>
                        <a:buChar char="§"/>
                      </a:pPr>
                      <a:r>
                        <a:rPr lang="en-US" sz="1400" b="0" u="none" strike="noStrike" kern="1200" dirty="0">
                          <a:solidFill>
                            <a:schemeClr val="tx1"/>
                          </a:solidFill>
                          <a:effectLst/>
                        </a:rPr>
                        <a:t>People who'd get involved in the project if they knew how to overcome a barrier to access (e.g., speak Spanish, no Internet access)</a:t>
                      </a:r>
                      <a:endParaRPr lang="en-US" sz="1400" b="0" dirty="0">
                        <a:solidFill>
                          <a:schemeClr val="tx1"/>
                        </a:solidFill>
                        <a:effectLst/>
                      </a:endParaRPr>
                    </a:p>
                  </a:txBody>
                  <a:tcPr>
                    <a:lnL w="19050" cap="flat" cmpd="sng" algn="ctr">
                      <a:solidFill>
                        <a:schemeClr val="accent6"/>
                      </a:solidFill>
                      <a:prstDash val="dash"/>
                      <a:round/>
                      <a:headEnd type="none" w="med" len="med"/>
                      <a:tailEnd type="none" w="med" len="med"/>
                    </a:lnL>
                    <a:lnR w="19050" cap="flat" cmpd="sng" algn="ctr">
                      <a:solidFill>
                        <a:schemeClr val="accent6"/>
                      </a:solidFill>
                      <a:prstDash val="dash"/>
                      <a:round/>
                      <a:headEnd type="none" w="med" len="med"/>
                      <a:tailEnd type="none" w="med" len="med"/>
                    </a:lnR>
                    <a:lnT w="19050" cap="flat" cmpd="sng" algn="ctr">
                      <a:solidFill>
                        <a:schemeClr val="accent6"/>
                      </a:solidFill>
                      <a:prstDash val="dash"/>
                      <a:round/>
                      <a:headEnd type="none" w="med" len="med"/>
                      <a:tailEnd type="none" w="med" len="med"/>
                    </a:lnT>
                  </a:tcPr>
                </a:tc>
                <a:tc>
                  <a:txBody>
                    <a:bodyPr/>
                    <a:lstStyle/>
                    <a:p>
                      <a:pPr marL="354330" indent="-171450" rtl="0">
                        <a:buClr>
                          <a:schemeClr val="accent6"/>
                        </a:buClr>
                        <a:buFont typeface="Wingdings" panose="05000000000000000000" pitchFamily="2" charset="2"/>
                        <a:buChar char="§"/>
                      </a:pPr>
                      <a:endParaRPr lang="en-US" sz="1400" b="0" dirty="0">
                        <a:solidFill>
                          <a:schemeClr val="tx1"/>
                        </a:solidFill>
                        <a:effectLst/>
                      </a:endParaRPr>
                    </a:p>
                  </a:txBody>
                  <a:tcPr>
                    <a:lnL w="19050" cap="flat" cmpd="sng" algn="ctr">
                      <a:solidFill>
                        <a:schemeClr val="accent6"/>
                      </a:solidFill>
                      <a:prstDash val="dash"/>
                      <a:round/>
                      <a:headEnd type="none" w="med" len="med"/>
                      <a:tailEnd type="none" w="med" len="med"/>
                    </a:lnL>
                    <a:lnR w="19050" cap="flat" cmpd="sng" algn="ctr">
                      <a:solidFill>
                        <a:schemeClr val="accent5"/>
                      </a:solidFill>
                      <a:prstDash val="dash"/>
                      <a:round/>
                      <a:headEnd type="none" w="med" len="med"/>
                      <a:tailEnd type="none" w="med" len="med"/>
                    </a:lnR>
                  </a:tcPr>
                </a:tc>
                <a:tc>
                  <a:txBody>
                    <a:bodyPr/>
                    <a:lstStyle/>
                    <a:p>
                      <a:pPr marL="182880" rtl="0"/>
                      <a:r>
                        <a:rPr lang="en-US" sz="1600" b="1" u="none" strike="noStrike" kern="1200" dirty="0">
                          <a:solidFill>
                            <a:schemeClr val="accent5"/>
                          </a:solidFill>
                          <a:effectLst/>
                        </a:rPr>
                        <a:t>WHO</a:t>
                      </a:r>
                      <a:endParaRPr lang="en-US" sz="1600" b="1" dirty="0">
                        <a:solidFill>
                          <a:schemeClr val="accent5"/>
                        </a:solidFill>
                        <a:effectLst/>
                      </a:endParaRPr>
                    </a:p>
                    <a:p>
                      <a:pPr marL="354330" indent="-171450" rtl="0">
                        <a:spcAft>
                          <a:spcPts val="600"/>
                        </a:spcAft>
                        <a:buClr>
                          <a:schemeClr val="accent5"/>
                        </a:buClr>
                        <a:buFont typeface="Wingdings" panose="05000000000000000000" pitchFamily="2" charset="2"/>
                        <a:buChar char="§"/>
                      </a:pPr>
                      <a:r>
                        <a:rPr lang="en-US" sz="1400" b="0" u="none" strike="noStrike" kern="1200" dirty="0">
                          <a:solidFill>
                            <a:schemeClr val="tx1"/>
                          </a:solidFill>
                          <a:effectLst/>
                        </a:rPr>
                        <a:t>People aware of the project but won't get involved because they don’t believe it will matter in their lives.</a:t>
                      </a:r>
                      <a:endParaRPr lang="en-US" sz="1400" b="0" dirty="0">
                        <a:solidFill>
                          <a:schemeClr val="tx1"/>
                        </a:solidFill>
                        <a:effectLst/>
                      </a:endParaRPr>
                    </a:p>
                    <a:p>
                      <a:pPr marL="354330" indent="-171450" rtl="0">
                        <a:spcAft>
                          <a:spcPts val="600"/>
                        </a:spcAft>
                        <a:buClr>
                          <a:schemeClr val="accent5"/>
                        </a:buClr>
                        <a:buFont typeface="Wingdings" panose="05000000000000000000" pitchFamily="2" charset="2"/>
                        <a:buChar char="§"/>
                      </a:pPr>
                      <a:r>
                        <a:rPr lang="en-US" sz="1400" b="0" u="none" strike="noStrike" kern="1200" dirty="0">
                          <a:solidFill>
                            <a:schemeClr val="tx1"/>
                          </a:solidFill>
                          <a:effectLst/>
                        </a:rPr>
                        <a:t>People aware of the project but won't get involved because they don’t think it will be implemented.</a:t>
                      </a:r>
                      <a:endParaRPr lang="en-US" sz="1400" b="0" dirty="0">
                        <a:solidFill>
                          <a:schemeClr val="tx1"/>
                        </a:solidFill>
                        <a:effectLst/>
                      </a:endParaRPr>
                    </a:p>
                  </a:txBody>
                  <a:tcPr>
                    <a:lnL w="19050" cap="flat" cmpd="sng" algn="ctr">
                      <a:solidFill>
                        <a:schemeClr val="accent5"/>
                      </a:solidFill>
                      <a:prstDash val="dash"/>
                      <a:round/>
                      <a:headEnd type="none" w="med" len="med"/>
                      <a:tailEnd type="none" w="med" len="med"/>
                    </a:lnL>
                    <a:lnR w="19050" cap="flat" cmpd="sng" algn="ctr">
                      <a:solidFill>
                        <a:schemeClr val="accent5"/>
                      </a:solidFill>
                      <a:prstDash val="dash"/>
                      <a:round/>
                      <a:headEnd type="none" w="med" len="med"/>
                      <a:tailEnd type="none" w="med" len="med"/>
                    </a:lnR>
                    <a:lnT w="19050" cap="flat" cmpd="sng" algn="ctr">
                      <a:solidFill>
                        <a:schemeClr val="accent5"/>
                      </a:solidFill>
                      <a:prstDash val="dash"/>
                      <a:round/>
                      <a:headEnd type="none" w="med" len="med"/>
                      <a:tailEnd type="none" w="med" len="med"/>
                    </a:lnT>
                  </a:tcPr>
                </a:tc>
                <a:tc>
                  <a:txBody>
                    <a:bodyPr/>
                    <a:lstStyle/>
                    <a:p>
                      <a:pPr marL="182880" rtl="0"/>
                      <a:endParaRPr lang="en-US" sz="1400" dirty="0">
                        <a:solidFill>
                          <a:schemeClr val="tx1"/>
                        </a:solidFill>
                      </a:endParaRPr>
                    </a:p>
                  </a:txBody>
                  <a:tcPr>
                    <a:lnL w="19050" cap="flat" cmpd="sng" algn="ctr">
                      <a:solidFill>
                        <a:schemeClr val="accent5"/>
                      </a:solidFill>
                      <a:prstDash val="dash"/>
                      <a:round/>
                      <a:headEnd type="none" w="med" len="med"/>
                      <a:tailEnd type="none" w="med" len="med"/>
                    </a:lnL>
                    <a:lnR w="19050" cap="flat" cmpd="sng" algn="ctr">
                      <a:solidFill>
                        <a:schemeClr val="accent3"/>
                      </a:solidFill>
                      <a:prstDash val="dash"/>
                      <a:round/>
                      <a:headEnd type="none" w="med" len="med"/>
                      <a:tailEnd type="none" w="med" len="med"/>
                    </a:lnR>
                  </a:tcPr>
                </a:tc>
                <a:tc>
                  <a:txBody>
                    <a:bodyPr/>
                    <a:lstStyle/>
                    <a:p>
                      <a:pPr marL="182880" rtl="0"/>
                      <a:r>
                        <a:rPr lang="en-US" sz="1600" b="1" u="none" strike="noStrike" kern="1200" dirty="0">
                          <a:solidFill>
                            <a:schemeClr val="accent3"/>
                          </a:solidFill>
                          <a:effectLst/>
                        </a:rPr>
                        <a:t>WHO</a:t>
                      </a:r>
                      <a:endParaRPr lang="en-US" sz="1600" b="1" dirty="0">
                        <a:solidFill>
                          <a:schemeClr val="accent3"/>
                        </a:solidFill>
                        <a:effectLst/>
                      </a:endParaRPr>
                    </a:p>
                    <a:p>
                      <a:pPr marL="354330" indent="-171450" rtl="0">
                        <a:spcAft>
                          <a:spcPts val="600"/>
                        </a:spcAft>
                        <a:buClr>
                          <a:schemeClr val="accent3"/>
                        </a:buClr>
                        <a:buFont typeface="Wingdings" panose="05000000000000000000" pitchFamily="2" charset="2"/>
                        <a:buChar char="§"/>
                      </a:pPr>
                      <a:r>
                        <a:rPr lang="en-US" sz="1400" b="0" u="none" strike="noStrike" kern="1200" dirty="0">
                          <a:solidFill>
                            <a:schemeClr val="tx1"/>
                          </a:solidFill>
                          <a:effectLst/>
                        </a:rPr>
                        <a:t>People who are already involved in the development of the project (e.g., local government representatives, “citizen planners”, developers)</a:t>
                      </a:r>
                      <a:endParaRPr lang="en-US" sz="1400" b="0" dirty="0">
                        <a:solidFill>
                          <a:schemeClr val="tx1"/>
                        </a:solidFill>
                        <a:effectLst/>
                      </a:endParaRPr>
                    </a:p>
                    <a:p>
                      <a:pPr marL="354330" indent="-171450" rtl="0">
                        <a:spcAft>
                          <a:spcPts val="600"/>
                        </a:spcAft>
                        <a:buClr>
                          <a:schemeClr val="accent3"/>
                        </a:buClr>
                        <a:buFont typeface="Wingdings" panose="05000000000000000000" pitchFamily="2" charset="2"/>
                        <a:buChar char="§"/>
                      </a:pPr>
                      <a:r>
                        <a:rPr lang="en-US" sz="1400" b="0" u="none" strike="noStrike" kern="1200" dirty="0">
                          <a:solidFill>
                            <a:schemeClr val="tx1"/>
                          </a:solidFill>
                          <a:effectLst/>
                        </a:rPr>
                        <a:t>People who are aware of the project and know how to be fully engaged.</a:t>
                      </a:r>
                      <a:endParaRPr lang="en-US" sz="1400" b="0" dirty="0">
                        <a:solidFill>
                          <a:schemeClr val="tx1"/>
                        </a:solidFill>
                        <a:effectLst/>
                      </a:endParaRPr>
                    </a:p>
                  </a:txBody>
                  <a:tcPr>
                    <a:lnL w="19050" cap="flat" cmpd="sng" algn="ctr">
                      <a:solidFill>
                        <a:schemeClr val="accent3"/>
                      </a:solidFill>
                      <a:prstDash val="dash"/>
                      <a:round/>
                      <a:headEnd type="none" w="med" len="med"/>
                      <a:tailEnd type="none" w="med" len="med"/>
                    </a:lnL>
                    <a:lnR w="19050" cap="flat" cmpd="sng" algn="ctr">
                      <a:solidFill>
                        <a:schemeClr val="accent3"/>
                      </a:solidFill>
                      <a:prstDash val="dash"/>
                      <a:round/>
                      <a:headEnd type="none" w="med" len="med"/>
                      <a:tailEnd type="none" w="med" len="med"/>
                    </a:lnR>
                    <a:lnT w="19050" cap="flat" cmpd="sng" algn="ctr">
                      <a:solidFill>
                        <a:schemeClr val="accent3"/>
                      </a:solidFill>
                      <a:prstDash val="dash"/>
                      <a:round/>
                      <a:headEnd type="none" w="med" len="med"/>
                      <a:tailEnd type="none" w="med" len="med"/>
                    </a:lnT>
                  </a:tcPr>
                </a:tc>
                <a:extLst>
                  <a:ext uri="{0D108BD9-81ED-4DB2-BD59-A6C34878D82A}">
                    <a16:rowId xmlns:a16="http://schemas.microsoft.com/office/drawing/2014/main" val="3445662142"/>
                  </a:ext>
                </a:extLst>
              </a:tr>
              <a:tr h="2309603">
                <a:tc>
                  <a:txBody>
                    <a:bodyPr/>
                    <a:lstStyle/>
                    <a:p>
                      <a:pPr marL="182880" indent="0" rtl="0">
                        <a:buFont typeface="Wingdings" panose="05000000000000000000" pitchFamily="2" charset="2"/>
                        <a:buNone/>
                      </a:pPr>
                      <a:r>
                        <a:rPr lang="en-US" sz="1600" b="1" u="none" strike="noStrike" kern="1200" dirty="0">
                          <a:solidFill>
                            <a:schemeClr val="accent1"/>
                          </a:solidFill>
                          <a:effectLst/>
                        </a:rPr>
                        <a:t>WHAT THEY NEED</a:t>
                      </a:r>
                    </a:p>
                    <a:p>
                      <a:pPr marL="354330" indent="-171450" rtl="0">
                        <a:spcAft>
                          <a:spcPts val="600"/>
                        </a:spcAft>
                        <a:buClr>
                          <a:schemeClr val="accent1"/>
                        </a:buClr>
                        <a:buFont typeface="Wingdings" panose="05000000000000000000" pitchFamily="2" charset="2"/>
                        <a:buChar char="§"/>
                      </a:pPr>
                      <a:r>
                        <a:rPr lang="en-US" sz="1400" b="0" u="none" strike="noStrike" kern="1200" dirty="0">
                          <a:solidFill>
                            <a:schemeClr val="tx1"/>
                          </a:solidFill>
                          <a:effectLst/>
                        </a:rPr>
                        <a:t>The most interesting &amp; engaging facts </a:t>
                      </a:r>
                      <a:endParaRPr lang="en-US" sz="1400" b="0" dirty="0">
                        <a:solidFill>
                          <a:schemeClr val="tx1"/>
                        </a:solidFill>
                        <a:effectLst/>
                      </a:endParaRPr>
                    </a:p>
                    <a:p>
                      <a:pPr marL="354330" indent="-171450" rtl="0">
                        <a:spcAft>
                          <a:spcPts val="600"/>
                        </a:spcAft>
                        <a:buClr>
                          <a:schemeClr val="accent1"/>
                        </a:buClr>
                        <a:buFont typeface="Wingdings" panose="05000000000000000000" pitchFamily="2" charset="2"/>
                        <a:buChar char="§"/>
                      </a:pPr>
                      <a:r>
                        <a:rPr lang="en-US" sz="1400" b="0" u="none" strike="noStrike" kern="1200" dirty="0">
                          <a:solidFill>
                            <a:schemeClr val="tx1"/>
                          </a:solidFill>
                          <a:effectLst/>
                        </a:rPr>
                        <a:t>How the Plan affects their lives</a:t>
                      </a:r>
                      <a:endParaRPr lang="en-US" sz="1400" b="0" dirty="0">
                        <a:solidFill>
                          <a:schemeClr val="tx1"/>
                        </a:solidFill>
                        <a:effectLst/>
                      </a:endParaRPr>
                    </a:p>
                    <a:p>
                      <a:pPr marL="354330" indent="-171450" rtl="0">
                        <a:spcAft>
                          <a:spcPts val="600"/>
                        </a:spcAft>
                        <a:buClr>
                          <a:schemeClr val="accent1"/>
                        </a:buClr>
                        <a:buFont typeface="Wingdings" panose="05000000000000000000" pitchFamily="2" charset="2"/>
                        <a:buChar char="§"/>
                      </a:pPr>
                      <a:r>
                        <a:rPr lang="en-US" sz="1400" b="0" u="none" strike="noStrike" kern="1200" dirty="0">
                          <a:solidFill>
                            <a:schemeClr val="tx1"/>
                          </a:solidFill>
                          <a:effectLst/>
                        </a:rPr>
                        <a:t>Multiple and diverse channels of outreach/education</a:t>
                      </a:r>
                      <a:endParaRPr lang="en-US" sz="1400" b="0" dirty="0">
                        <a:solidFill>
                          <a:schemeClr val="tx1"/>
                        </a:solidFill>
                        <a:effectLst/>
                      </a:endParaRPr>
                    </a:p>
                    <a:p>
                      <a:pPr marL="354330" indent="-171450" rtl="0">
                        <a:spcAft>
                          <a:spcPts val="600"/>
                        </a:spcAft>
                        <a:buClr>
                          <a:schemeClr val="accent1"/>
                        </a:buClr>
                        <a:buFont typeface="Wingdings" panose="05000000000000000000" pitchFamily="2" charset="2"/>
                        <a:buChar char="§"/>
                      </a:pPr>
                      <a:r>
                        <a:rPr lang="en-US" sz="1400" b="0" u="none" strike="noStrike" kern="1200" dirty="0">
                          <a:solidFill>
                            <a:schemeClr val="tx1"/>
                          </a:solidFill>
                          <a:effectLst/>
                        </a:rPr>
                        <a:t>Interactive and educational content</a:t>
                      </a:r>
                      <a:endParaRPr lang="en-US" sz="1400" b="0" dirty="0">
                        <a:solidFill>
                          <a:schemeClr val="tx1"/>
                        </a:solidFill>
                        <a:effectLst/>
                      </a:endParaRPr>
                    </a:p>
                    <a:p>
                      <a:pPr marL="354330" indent="-171450" rtl="0">
                        <a:spcAft>
                          <a:spcPts val="600"/>
                        </a:spcAft>
                        <a:buClr>
                          <a:schemeClr val="accent1"/>
                        </a:buClr>
                        <a:buFont typeface="Wingdings" panose="05000000000000000000" pitchFamily="2" charset="2"/>
                        <a:buChar char="§"/>
                      </a:pPr>
                      <a:r>
                        <a:rPr lang="en-US" sz="1400" b="0" u="none" strike="noStrike" kern="1200" dirty="0">
                          <a:solidFill>
                            <a:schemeClr val="tx1"/>
                          </a:solidFill>
                          <a:effectLst/>
                        </a:rPr>
                        <a:t>Usability &amp; accessibility</a:t>
                      </a:r>
                      <a:endParaRPr lang="en-US" sz="1400" b="0" dirty="0">
                        <a:solidFill>
                          <a:schemeClr val="tx1"/>
                        </a:solidFill>
                        <a:effectLst/>
                      </a:endParaRPr>
                    </a:p>
                  </a:txBody>
                  <a:tcPr>
                    <a:lnL w="19050" cap="flat" cmpd="sng" algn="ctr">
                      <a:solidFill>
                        <a:schemeClr val="accent1"/>
                      </a:solidFill>
                      <a:prstDash val="dash"/>
                      <a:round/>
                      <a:headEnd type="none" w="med" len="med"/>
                      <a:tailEnd type="none" w="med" len="med"/>
                    </a:lnL>
                    <a:lnR w="19050" cap="flat" cmpd="sng" algn="ctr">
                      <a:solidFill>
                        <a:schemeClr val="accent1"/>
                      </a:solidFill>
                      <a:prstDash val="dash"/>
                      <a:round/>
                      <a:headEnd type="none" w="med" len="med"/>
                      <a:tailEnd type="none" w="med" len="med"/>
                    </a:lnR>
                    <a:lnB w="19050" cap="flat" cmpd="sng" algn="ctr">
                      <a:solidFill>
                        <a:schemeClr val="accent1"/>
                      </a:solidFill>
                      <a:prstDash val="solid"/>
                      <a:round/>
                      <a:headEnd type="none" w="med" len="med"/>
                      <a:tailEnd type="none" w="med" len="med"/>
                    </a:lnB>
                  </a:tcPr>
                </a:tc>
                <a:tc>
                  <a:txBody>
                    <a:bodyPr/>
                    <a:lstStyle/>
                    <a:p>
                      <a:pPr marL="354330" indent="-171450" rtl="0">
                        <a:buClr>
                          <a:schemeClr val="accent6"/>
                        </a:buClr>
                        <a:buFont typeface="Wingdings" panose="05000000000000000000" pitchFamily="2" charset="2"/>
                        <a:buChar char="§"/>
                      </a:pPr>
                      <a:endParaRPr lang="en-US" sz="1400" b="0" dirty="0">
                        <a:solidFill>
                          <a:schemeClr val="tx1"/>
                        </a:solidFill>
                        <a:effectLst/>
                      </a:endParaRPr>
                    </a:p>
                  </a:txBody>
                  <a:tcPr>
                    <a:lnL w="19050" cap="flat" cmpd="sng" algn="ctr">
                      <a:solidFill>
                        <a:schemeClr val="accent1"/>
                      </a:solidFill>
                      <a:prstDash val="dash"/>
                      <a:round/>
                      <a:headEnd type="none" w="med" len="med"/>
                      <a:tailEnd type="none" w="med" len="med"/>
                    </a:lnL>
                    <a:lnR w="19050" cap="flat" cmpd="sng" algn="ctr">
                      <a:solidFill>
                        <a:schemeClr val="accent6"/>
                      </a:solidFill>
                      <a:prstDash val="dash"/>
                      <a:round/>
                      <a:headEnd type="none" w="med" len="med"/>
                      <a:tailEnd type="none" w="med" len="med"/>
                    </a:lnR>
                  </a:tcPr>
                </a:tc>
                <a:tc>
                  <a:txBody>
                    <a:bodyPr/>
                    <a:lstStyle/>
                    <a:p>
                      <a:pPr marL="182880" rtl="0"/>
                      <a:r>
                        <a:rPr lang="en-US" sz="1600" b="1" u="none" strike="noStrike" kern="1200" dirty="0">
                          <a:solidFill>
                            <a:schemeClr val="accent6"/>
                          </a:solidFill>
                          <a:effectLst/>
                        </a:rPr>
                        <a:t>WHAT THEY NEED</a:t>
                      </a:r>
                      <a:endParaRPr lang="en-US" sz="1600" b="1" dirty="0">
                        <a:solidFill>
                          <a:schemeClr val="accent6"/>
                        </a:solidFill>
                        <a:effectLst/>
                      </a:endParaRPr>
                    </a:p>
                    <a:p>
                      <a:pPr marL="354330" indent="-171450" rtl="0">
                        <a:spcAft>
                          <a:spcPts val="600"/>
                        </a:spcAft>
                        <a:buClr>
                          <a:schemeClr val="accent6"/>
                        </a:buClr>
                        <a:buFont typeface="Wingdings" panose="05000000000000000000" pitchFamily="2" charset="2"/>
                        <a:buChar char="§"/>
                      </a:pPr>
                      <a:r>
                        <a:rPr lang="en-US" sz="1400" b="0" u="none" strike="noStrike" kern="1200" dirty="0">
                          <a:solidFill>
                            <a:schemeClr val="tx1"/>
                          </a:solidFill>
                          <a:effectLst/>
                        </a:rPr>
                        <a:t>Accessibility (information they need)</a:t>
                      </a:r>
                      <a:endParaRPr lang="en-US" sz="1400" b="0" dirty="0">
                        <a:solidFill>
                          <a:schemeClr val="tx1"/>
                        </a:solidFill>
                        <a:effectLst/>
                      </a:endParaRPr>
                    </a:p>
                    <a:p>
                      <a:pPr marL="354330" indent="-171450" rtl="0">
                        <a:spcAft>
                          <a:spcPts val="600"/>
                        </a:spcAft>
                        <a:buClr>
                          <a:schemeClr val="accent6"/>
                        </a:buClr>
                        <a:buFont typeface="Wingdings" panose="05000000000000000000" pitchFamily="2" charset="2"/>
                        <a:buChar char="§"/>
                      </a:pPr>
                      <a:r>
                        <a:rPr lang="en-US" sz="1400" b="0" u="none" strike="noStrike" kern="1200" dirty="0">
                          <a:solidFill>
                            <a:schemeClr val="tx1"/>
                          </a:solidFill>
                          <a:effectLst/>
                        </a:rPr>
                        <a:t>Usability (know how to find it/use it)</a:t>
                      </a:r>
                      <a:endParaRPr lang="en-US" sz="1400" b="0" dirty="0">
                        <a:solidFill>
                          <a:schemeClr val="tx1"/>
                        </a:solidFill>
                        <a:effectLst/>
                      </a:endParaRPr>
                    </a:p>
                    <a:p>
                      <a:pPr marL="354330" indent="-171450" rtl="0">
                        <a:spcAft>
                          <a:spcPts val="600"/>
                        </a:spcAft>
                        <a:buClr>
                          <a:schemeClr val="accent6"/>
                        </a:buClr>
                        <a:buFont typeface="Wingdings" panose="05000000000000000000" pitchFamily="2" charset="2"/>
                        <a:buChar char="§"/>
                      </a:pPr>
                      <a:r>
                        <a:rPr lang="en-US" sz="1400" b="0" u="none" strike="noStrike" kern="1200" dirty="0">
                          <a:solidFill>
                            <a:schemeClr val="tx1"/>
                          </a:solidFill>
                          <a:effectLst/>
                        </a:rPr>
                        <a:t>Multiple ways to get involved</a:t>
                      </a:r>
                      <a:endParaRPr lang="en-US" sz="1400" b="0" dirty="0">
                        <a:solidFill>
                          <a:schemeClr val="tx1"/>
                        </a:solidFill>
                        <a:effectLst/>
                      </a:endParaRPr>
                    </a:p>
                    <a:p>
                      <a:pPr marL="354330" indent="-171450" rtl="0">
                        <a:spcAft>
                          <a:spcPts val="600"/>
                        </a:spcAft>
                        <a:buClr>
                          <a:schemeClr val="accent6"/>
                        </a:buClr>
                        <a:buFont typeface="Wingdings" panose="05000000000000000000" pitchFamily="2" charset="2"/>
                        <a:buChar char="§"/>
                      </a:pPr>
                      <a:r>
                        <a:rPr lang="en-US" sz="1400" b="0" u="none" strike="noStrike" kern="1200" dirty="0">
                          <a:solidFill>
                            <a:schemeClr val="tx1"/>
                          </a:solidFill>
                          <a:effectLst/>
                        </a:rPr>
                        <a:t>Multiple &amp; diverse channels of outreach/education</a:t>
                      </a:r>
                      <a:endParaRPr lang="en-US" sz="1400" b="0" dirty="0">
                        <a:solidFill>
                          <a:schemeClr val="tx1"/>
                        </a:solidFill>
                        <a:effectLst/>
                      </a:endParaRPr>
                    </a:p>
                  </a:txBody>
                  <a:tcPr>
                    <a:lnL w="19050" cap="flat" cmpd="sng" algn="ctr">
                      <a:solidFill>
                        <a:schemeClr val="accent6"/>
                      </a:solidFill>
                      <a:prstDash val="dash"/>
                      <a:round/>
                      <a:headEnd type="none" w="med" len="med"/>
                      <a:tailEnd type="none" w="med" len="med"/>
                    </a:lnL>
                    <a:lnR w="19050" cap="flat" cmpd="sng" algn="ctr">
                      <a:solidFill>
                        <a:schemeClr val="accent6"/>
                      </a:solidFill>
                      <a:prstDash val="dash"/>
                      <a:round/>
                      <a:headEnd type="none" w="med" len="med"/>
                      <a:tailEnd type="none" w="med" len="med"/>
                    </a:lnR>
                    <a:lnB w="19050" cap="flat" cmpd="sng" algn="ctr">
                      <a:noFill/>
                      <a:prstDash val="solid"/>
                      <a:round/>
                      <a:headEnd type="none" w="med" len="med"/>
                      <a:tailEnd type="none" w="med" len="med"/>
                    </a:lnB>
                  </a:tcPr>
                </a:tc>
                <a:tc>
                  <a:txBody>
                    <a:bodyPr/>
                    <a:lstStyle/>
                    <a:p>
                      <a:pPr marL="354330" indent="-171450" rtl="0">
                        <a:buClr>
                          <a:schemeClr val="accent6"/>
                        </a:buClr>
                        <a:buFont typeface="Wingdings" panose="05000000000000000000" pitchFamily="2" charset="2"/>
                        <a:buChar char="§"/>
                      </a:pPr>
                      <a:endParaRPr lang="en-US" sz="1400" b="0" dirty="0">
                        <a:solidFill>
                          <a:schemeClr val="tx1"/>
                        </a:solidFill>
                        <a:effectLst/>
                      </a:endParaRPr>
                    </a:p>
                  </a:txBody>
                  <a:tcPr>
                    <a:lnL w="19050" cap="flat" cmpd="sng" algn="ctr">
                      <a:solidFill>
                        <a:schemeClr val="accent6"/>
                      </a:solidFill>
                      <a:prstDash val="dash"/>
                      <a:round/>
                      <a:headEnd type="none" w="med" len="med"/>
                      <a:tailEnd type="none" w="med" len="med"/>
                    </a:lnL>
                    <a:lnR w="19050" cap="flat" cmpd="sng" algn="ctr">
                      <a:solidFill>
                        <a:schemeClr val="accent5"/>
                      </a:solidFill>
                      <a:prstDash val="dash"/>
                      <a:round/>
                      <a:headEnd type="none" w="med" len="med"/>
                      <a:tailEnd type="none" w="med" len="med"/>
                    </a:lnR>
                  </a:tcPr>
                </a:tc>
                <a:tc>
                  <a:txBody>
                    <a:bodyPr/>
                    <a:lstStyle/>
                    <a:p>
                      <a:pPr marL="182880" rtl="0"/>
                      <a:r>
                        <a:rPr lang="en-US" sz="1600" b="1" u="none" strike="noStrike" kern="1200" dirty="0">
                          <a:solidFill>
                            <a:schemeClr val="accent5"/>
                          </a:solidFill>
                          <a:effectLst/>
                        </a:rPr>
                        <a:t>WHAT THEY NEED</a:t>
                      </a:r>
                      <a:endParaRPr lang="en-US" sz="1600" b="1" dirty="0">
                        <a:solidFill>
                          <a:schemeClr val="accent5"/>
                        </a:solidFill>
                        <a:effectLst/>
                      </a:endParaRPr>
                    </a:p>
                    <a:p>
                      <a:pPr marL="354330" indent="-171450" rtl="0">
                        <a:spcAft>
                          <a:spcPts val="600"/>
                        </a:spcAft>
                        <a:buClr>
                          <a:schemeClr val="accent5"/>
                        </a:buClr>
                        <a:buFont typeface="Wingdings" panose="05000000000000000000" pitchFamily="2" charset="2"/>
                        <a:buChar char="§"/>
                      </a:pPr>
                      <a:r>
                        <a:rPr lang="en-US" sz="1400" b="0" u="none" strike="noStrike" kern="1200" dirty="0">
                          <a:solidFill>
                            <a:schemeClr val="tx1"/>
                          </a:solidFill>
                          <a:effectLst/>
                        </a:rPr>
                        <a:t>Details about process and outcomes</a:t>
                      </a:r>
                      <a:endParaRPr lang="en-US" sz="1400" b="0" dirty="0">
                        <a:solidFill>
                          <a:schemeClr val="tx1"/>
                        </a:solidFill>
                        <a:effectLst/>
                      </a:endParaRPr>
                    </a:p>
                    <a:p>
                      <a:pPr marL="354330" indent="-171450" rtl="0">
                        <a:spcAft>
                          <a:spcPts val="600"/>
                        </a:spcAft>
                        <a:buClr>
                          <a:schemeClr val="accent5"/>
                        </a:buClr>
                        <a:buFont typeface="Wingdings" panose="05000000000000000000" pitchFamily="2" charset="2"/>
                        <a:buChar char="§"/>
                      </a:pPr>
                      <a:r>
                        <a:rPr lang="en-US" sz="1400" b="0" u="none" strike="noStrike" kern="1200" dirty="0">
                          <a:solidFill>
                            <a:schemeClr val="tx1"/>
                          </a:solidFill>
                          <a:effectLst/>
                        </a:rPr>
                        <a:t>Evidence of an inclusive public participation process</a:t>
                      </a:r>
                      <a:endParaRPr lang="en-US" sz="1400" b="0" dirty="0">
                        <a:solidFill>
                          <a:schemeClr val="tx1"/>
                        </a:solidFill>
                        <a:effectLst/>
                      </a:endParaRPr>
                    </a:p>
                    <a:p>
                      <a:pPr marL="354330" indent="-171450" rtl="0">
                        <a:spcAft>
                          <a:spcPts val="600"/>
                        </a:spcAft>
                        <a:buClr>
                          <a:schemeClr val="accent5"/>
                        </a:buClr>
                        <a:buFont typeface="Wingdings" panose="05000000000000000000" pitchFamily="2" charset="2"/>
                        <a:buChar char="§"/>
                      </a:pPr>
                      <a:r>
                        <a:rPr lang="en-US" sz="1400" b="0" u="none" strike="noStrike" kern="1200" dirty="0">
                          <a:solidFill>
                            <a:schemeClr val="tx1"/>
                          </a:solidFill>
                          <a:effectLst/>
                        </a:rPr>
                        <a:t>Evidence that public comments are being recorded and used</a:t>
                      </a:r>
                      <a:endParaRPr lang="en-US" sz="1400" b="0" dirty="0">
                        <a:solidFill>
                          <a:schemeClr val="tx1"/>
                        </a:solidFill>
                        <a:effectLst/>
                      </a:endParaRPr>
                    </a:p>
                    <a:p>
                      <a:pPr marL="354330" indent="-171450" rtl="0">
                        <a:spcAft>
                          <a:spcPts val="600"/>
                        </a:spcAft>
                        <a:buClr>
                          <a:schemeClr val="accent5"/>
                        </a:buClr>
                        <a:buFont typeface="Wingdings" panose="05000000000000000000" pitchFamily="2" charset="2"/>
                        <a:buChar char="§"/>
                      </a:pPr>
                      <a:r>
                        <a:rPr lang="en-US" sz="1400" b="0" u="none" strike="noStrike" kern="1200" dirty="0">
                          <a:solidFill>
                            <a:schemeClr val="tx1"/>
                          </a:solidFill>
                          <a:effectLst/>
                        </a:rPr>
                        <a:t>An understanding of the plan's scope</a:t>
                      </a:r>
                      <a:endParaRPr lang="en-US" sz="1400" b="0" dirty="0">
                        <a:solidFill>
                          <a:schemeClr val="tx1"/>
                        </a:solidFill>
                        <a:effectLst/>
                      </a:endParaRPr>
                    </a:p>
                    <a:p>
                      <a:pPr marL="354330" indent="-171450" rtl="0">
                        <a:spcAft>
                          <a:spcPts val="600"/>
                        </a:spcAft>
                        <a:buClr>
                          <a:schemeClr val="accent5"/>
                        </a:buClr>
                        <a:buFont typeface="Wingdings" panose="05000000000000000000" pitchFamily="2" charset="2"/>
                        <a:buChar char="§"/>
                      </a:pPr>
                      <a:r>
                        <a:rPr lang="en-US" sz="1400" b="0" u="none" strike="noStrike" kern="1200" dirty="0">
                          <a:solidFill>
                            <a:schemeClr val="tx1"/>
                          </a:solidFill>
                          <a:effectLst/>
                        </a:rPr>
                        <a:t>Multiple ways to get involved</a:t>
                      </a:r>
                      <a:endParaRPr lang="en-US" sz="1400" b="0" dirty="0">
                        <a:solidFill>
                          <a:schemeClr val="tx1"/>
                        </a:solidFill>
                        <a:effectLst/>
                      </a:endParaRPr>
                    </a:p>
                    <a:p>
                      <a:pPr marL="354330" indent="-171450" rtl="0">
                        <a:spcAft>
                          <a:spcPts val="0"/>
                        </a:spcAft>
                        <a:buClr>
                          <a:schemeClr val="accent5"/>
                        </a:buClr>
                        <a:buFont typeface="Wingdings" panose="05000000000000000000" pitchFamily="2" charset="2"/>
                        <a:buChar char="§"/>
                      </a:pPr>
                      <a:r>
                        <a:rPr lang="en-US" sz="1400" b="0" u="none" strike="noStrike" kern="1200" dirty="0">
                          <a:solidFill>
                            <a:schemeClr val="tx1"/>
                          </a:solidFill>
                          <a:effectLst/>
                        </a:rPr>
                        <a:t>Usability and accessibility</a:t>
                      </a:r>
                      <a:endParaRPr lang="en-US" sz="1400" b="0" dirty="0">
                        <a:solidFill>
                          <a:schemeClr val="tx1"/>
                        </a:solidFill>
                        <a:effectLst/>
                      </a:endParaRPr>
                    </a:p>
                    <a:p>
                      <a:pPr marL="182880"/>
                      <a:endParaRPr lang="en-US" sz="800" dirty="0">
                        <a:solidFill>
                          <a:schemeClr val="tx1"/>
                        </a:solidFill>
                      </a:endParaRPr>
                    </a:p>
                  </a:txBody>
                  <a:tcPr>
                    <a:lnL w="19050" cap="flat" cmpd="sng" algn="ctr">
                      <a:solidFill>
                        <a:schemeClr val="accent5"/>
                      </a:solidFill>
                      <a:prstDash val="dash"/>
                      <a:round/>
                      <a:headEnd type="none" w="med" len="med"/>
                      <a:tailEnd type="none" w="med" len="med"/>
                    </a:lnL>
                    <a:lnR w="19050" cap="flat" cmpd="sng" algn="ctr">
                      <a:solidFill>
                        <a:schemeClr val="accent5"/>
                      </a:solidFill>
                      <a:prstDash val="dash"/>
                      <a:round/>
                      <a:headEnd type="none" w="med" len="med"/>
                      <a:tailEnd type="none" w="med" len="med"/>
                    </a:lnR>
                    <a:lnB w="19050" cap="flat" cmpd="sng" algn="ctr">
                      <a:solidFill>
                        <a:schemeClr val="accent5"/>
                      </a:solidFill>
                      <a:prstDash val="solid"/>
                      <a:round/>
                      <a:headEnd type="none" w="med" len="med"/>
                      <a:tailEnd type="none" w="med" len="med"/>
                    </a:lnB>
                  </a:tcPr>
                </a:tc>
                <a:tc>
                  <a:txBody>
                    <a:bodyPr/>
                    <a:lstStyle/>
                    <a:p>
                      <a:pPr marL="182880"/>
                      <a:endParaRPr lang="en-US" sz="1400" dirty="0">
                        <a:solidFill>
                          <a:schemeClr val="tx1"/>
                        </a:solidFill>
                      </a:endParaRPr>
                    </a:p>
                  </a:txBody>
                  <a:tcPr>
                    <a:lnL w="19050" cap="flat" cmpd="sng" algn="ctr">
                      <a:solidFill>
                        <a:schemeClr val="accent5"/>
                      </a:solidFill>
                      <a:prstDash val="dash"/>
                      <a:round/>
                      <a:headEnd type="none" w="med" len="med"/>
                      <a:tailEnd type="none" w="med" len="med"/>
                    </a:lnL>
                    <a:lnR w="19050" cap="flat" cmpd="sng" algn="ctr">
                      <a:solidFill>
                        <a:schemeClr val="accent3"/>
                      </a:solidFill>
                      <a:prstDash val="dash"/>
                      <a:round/>
                      <a:headEnd type="none" w="med" len="med"/>
                      <a:tailEnd type="none" w="med" len="med"/>
                    </a:lnR>
                  </a:tcPr>
                </a:tc>
                <a:tc>
                  <a:txBody>
                    <a:bodyPr/>
                    <a:lstStyle/>
                    <a:p>
                      <a:pPr marL="182880" rtl="0"/>
                      <a:r>
                        <a:rPr lang="en-US" sz="1600" b="1" u="none" strike="noStrike" kern="1200" dirty="0">
                          <a:solidFill>
                            <a:schemeClr val="accent3"/>
                          </a:solidFill>
                          <a:effectLst/>
                        </a:rPr>
                        <a:t>WHAT THEY NEED</a:t>
                      </a:r>
                      <a:endParaRPr lang="en-US" sz="1600" b="1" dirty="0">
                        <a:solidFill>
                          <a:schemeClr val="accent3"/>
                        </a:solidFill>
                        <a:effectLst/>
                      </a:endParaRPr>
                    </a:p>
                    <a:p>
                      <a:pPr marL="354330" indent="-171450" rtl="0">
                        <a:spcAft>
                          <a:spcPts val="600"/>
                        </a:spcAft>
                        <a:buClr>
                          <a:schemeClr val="accent3"/>
                        </a:buClr>
                        <a:buFont typeface="Wingdings" panose="05000000000000000000" pitchFamily="2" charset="2"/>
                        <a:buChar char="§"/>
                      </a:pPr>
                      <a:r>
                        <a:rPr lang="en-US" sz="1400" b="0" u="none" strike="noStrike" kern="1200" dirty="0">
                          <a:solidFill>
                            <a:schemeClr val="tx1"/>
                          </a:solidFill>
                          <a:effectLst/>
                        </a:rPr>
                        <a:t>Lots of details!</a:t>
                      </a:r>
                      <a:endParaRPr lang="en-US" sz="1400" b="0" dirty="0">
                        <a:solidFill>
                          <a:schemeClr val="tx1"/>
                        </a:solidFill>
                        <a:effectLst/>
                      </a:endParaRPr>
                    </a:p>
                    <a:p>
                      <a:pPr marL="354330" indent="-171450" rtl="0">
                        <a:spcAft>
                          <a:spcPts val="600"/>
                        </a:spcAft>
                        <a:buClr>
                          <a:schemeClr val="accent3"/>
                        </a:buClr>
                        <a:buFont typeface="Wingdings" panose="05000000000000000000" pitchFamily="2" charset="2"/>
                        <a:buChar char="§"/>
                      </a:pPr>
                      <a:r>
                        <a:rPr lang="en-US" sz="1400" b="0" u="none" strike="noStrike" kern="1200" dirty="0">
                          <a:solidFill>
                            <a:schemeClr val="tx1"/>
                          </a:solidFill>
                          <a:effectLst/>
                        </a:rPr>
                        <a:t>Multiple ways to get involved</a:t>
                      </a:r>
                      <a:endParaRPr lang="en-US" sz="1400" b="0" dirty="0">
                        <a:solidFill>
                          <a:schemeClr val="tx1"/>
                        </a:solidFill>
                        <a:effectLst/>
                      </a:endParaRPr>
                    </a:p>
                    <a:p>
                      <a:pPr marL="354330" indent="-171450" rtl="0">
                        <a:spcAft>
                          <a:spcPts val="600"/>
                        </a:spcAft>
                        <a:buClr>
                          <a:schemeClr val="accent3"/>
                        </a:buClr>
                        <a:buFont typeface="Wingdings" panose="05000000000000000000" pitchFamily="2" charset="2"/>
                        <a:buChar char="§"/>
                      </a:pPr>
                      <a:r>
                        <a:rPr lang="en-US" sz="1400" b="0" u="none" strike="noStrike" kern="1200" dirty="0">
                          <a:solidFill>
                            <a:schemeClr val="tx1"/>
                          </a:solidFill>
                          <a:effectLst/>
                        </a:rPr>
                        <a:t>An understanding of the plan's scope</a:t>
                      </a:r>
                      <a:endParaRPr lang="en-US" sz="1400" b="0" dirty="0">
                        <a:solidFill>
                          <a:schemeClr val="tx1"/>
                        </a:solidFill>
                        <a:effectLst/>
                      </a:endParaRPr>
                    </a:p>
                    <a:p>
                      <a:pPr marL="354330" indent="-171450" rtl="0">
                        <a:spcAft>
                          <a:spcPts val="600"/>
                        </a:spcAft>
                        <a:buClr>
                          <a:schemeClr val="accent3"/>
                        </a:buClr>
                        <a:buFont typeface="Wingdings" panose="05000000000000000000" pitchFamily="2" charset="2"/>
                        <a:buChar char="§"/>
                      </a:pPr>
                      <a:r>
                        <a:rPr lang="en-US" sz="1400" b="0" u="none" strike="noStrike" kern="1200" dirty="0">
                          <a:solidFill>
                            <a:schemeClr val="tx1"/>
                          </a:solidFill>
                          <a:effectLst/>
                        </a:rPr>
                        <a:t>Evidence that public comments are being recorded and used</a:t>
                      </a:r>
                      <a:endParaRPr lang="en-US" sz="1400" b="0" dirty="0">
                        <a:solidFill>
                          <a:schemeClr val="tx1"/>
                        </a:solidFill>
                        <a:effectLst/>
                      </a:endParaRPr>
                    </a:p>
                    <a:p>
                      <a:pPr marL="354330" indent="-171450" rtl="0">
                        <a:spcAft>
                          <a:spcPts val="600"/>
                        </a:spcAft>
                        <a:buClr>
                          <a:schemeClr val="accent3"/>
                        </a:buClr>
                        <a:buFont typeface="Wingdings" panose="05000000000000000000" pitchFamily="2" charset="2"/>
                        <a:buChar char="§"/>
                      </a:pPr>
                      <a:r>
                        <a:rPr lang="en-US" sz="1400" b="0" u="none" strike="noStrike" kern="1200" dirty="0">
                          <a:solidFill>
                            <a:schemeClr val="tx1"/>
                          </a:solidFill>
                          <a:effectLst/>
                        </a:rPr>
                        <a:t>Usability &amp; accessibility</a:t>
                      </a:r>
                      <a:endParaRPr lang="en-US" sz="1400" dirty="0">
                        <a:solidFill>
                          <a:schemeClr val="tx1"/>
                        </a:solidFill>
                      </a:endParaRPr>
                    </a:p>
                  </a:txBody>
                  <a:tcPr>
                    <a:lnL w="19050" cap="flat" cmpd="sng" algn="ctr">
                      <a:solidFill>
                        <a:schemeClr val="accent3"/>
                      </a:solidFill>
                      <a:prstDash val="dash"/>
                      <a:round/>
                      <a:headEnd type="none" w="med" len="med"/>
                      <a:tailEnd type="none" w="med" len="med"/>
                    </a:lnL>
                    <a:lnR w="19050" cap="flat" cmpd="sng" algn="ctr">
                      <a:solidFill>
                        <a:schemeClr val="accent3"/>
                      </a:solidFill>
                      <a:prstDash val="dash"/>
                      <a:round/>
                      <a:headEnd type="none" w="med" len="med"/>
                      <a:tailEnd type="none" w="med" len="med"/>
                    </a:lnR>
                    <a:lnB w="1905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662420109"/>
                  </a:ext>
                </a:extLst>
              </a:tr>
              <a:tr h="1005840">
                <a:tc>
                  <a:txBody>
                    <a:bodyPr/>
                    <a:lstStyle/>
                    <a:p>
                      <a:pPr marL="182880"/>
                      <a:r>
                        <a:rPr lang="en-US" sz="1400" b="1" u="none" strike="noStrike" kern="1200" dirty="0">
                          <a:solidFill>
                            <a:schemeClr val="bg1"/>
                          </a:solidFill>
                          <a:effectLst/>
                        </a:rPr>
                        <a:t>QUADRANT 1:</a:t>
                      </a:r>
                    </a:p>
                    <a:p>
                      <a:pPr marL="182880"/>
                      <a:r>
                        <a:rPr lang="en-US" sz="1400" b="1" u="none" strike="noStrike" kern="1200" dirty="0">
                          <a:solidFill>
                            <a:schemeClr val="bg1"/>
                          </a:solidFill>
                          <a:effectLst/>
                        </a:rPr>
                        <a:t>Not Informed, Interested</a:t>
                      </a:r>
                    </a:p>
                    <a:p>
                      <a:pPr marL="182880"/>
                      <a:r>
                        <a:rPr lang="en-US" sz="1400" b="1" u="none" strike="noStrike" kern="1200" dirty="0">
                          <a:solidFill>
                            <a:schemeClr val="bg1"/>
                          </a:solidFill>
                          <a:effectLst/>
                        </a:rPr>
                        <a:t>or Engaged (What is the Project?)</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accent1"/>
                    </a:solidFill>
                  </a:tcPr>
                </a:tc>
                <a:tc>
                  <a:txBody>
                    <a:bodyPr/>
                    <a:lstStyle/>
                    <a:p>
                      <a:pPr marL="182880"/>
                      <a:endParaRPr lang="en-US" sz="1050" i="1" dirty="0">
                        <a:solidFill>
                          <a:schemeClr val="bg1"/>
                        </a:solidFill>
                      </a:endParaRPr>
                    </a:p>
                  </a:txBody>
                  <a:tcPr>
                    <a:lnL w="19050" cap="flat" cmpd="sng" algn="ctr">
                      <a:solidFill>
                        <a:schemeClr val="accent1"/>
                      </a:solidFill>
                      <a:prstDash val="solid"/>
                      <a:round/>
                      <a:headEnd type="none" w="med" len="med"/>
                      <a:tailEnd type="none" w="med" len="med"/>
                    </a:lnL>
                    <a:lnR w="19050" cap="flat" cmpd="sng" algn="ctr">
                      <a:noFill/>
                      <a:prstDash val="solid"/>
                      <a:round/>
                      <a:headEnd type="none" w="med" len="med"/>
                      <a:tailEnd type="none" w="med" len="med"/>
                    </a:lnR>
                    <a:solidFill>
                      <a:schemeClr val="bg1"/>
                    </a:solidFill>
                  </a:tcPr>
                </a:tc>
                <a:tc>
                  <a:txBody>
                    <a:bodyPr/>
                    <a:lstStyle/>
                    <a:p>
                      <a:pPr marL="182880" rtl="0"/>
                      <a:r>
                        <a:rPr lang="en-US" sz="1400" b="1" u="none" strike="noStrike" kern="1200" dirty="0">
                          <a:solidFill>
                            <a:schemeClr val="bg1"/>
                          </a:solidFill>
                          <a:effectLst/>
                        </a:rPr>
                        <a:t>QUADRANT 2: Not</a:t>
                      </a:r>
                    </a:p>
                    <a:p>
                      <a:pPr marL="182880" rtl="0"/>
                      <a:r>
                        <a:rPr lang="en-US" sz="1400" b="1" u="none" strike="noStrike" kern="1200" dirty="0">
                          <a:solidFill>
                            <a:schemeClr val="bg1"/>
                          </a:solidFill>
                          <a:effectLst/>
                        </a:rPr>
                        <a:t>Informed but Interested/</a:t>
                      </a:r>
                    </a:p>
                    <a:p>
                      <a:pPr marL="182880" rtl="0"/>
                      <a:r>
                        <a:rPr lang="en-US" sz="1400" b="1" u="none" strike="noStrike" kern="1200" dirty="0">
                          <a:solidFill>
                            <a:schemeClr val="bg1"/>
                          </a:solidFill>
                          <a:effectLst/>
                        </a:rPr>
                        <a:t>Want to Be Engaged  (How can I get involved?)</a:t>
                      </a:r>
                      <a:endParaRPr lang="en-US" sz="1400" b="1" dirty="0">
                        <a:solidFill>
                          <a:schemeClr val="bg1"/>
                        </a:solidFill>
                        <a:effectLst/>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6"/>
                    </a:solidFill>
                  </a:tcPr>
                </a:tc>
                <a:tc>
                  <a:txBody>
                    <a:bodyPr/>
                    <a:lstStyle/>
                    <a:p>
                      <a:pPr marL="182880"/>
                      <a:endParaRPr lang="en-US" sz="1050" i="1" dirty="0">
                        <a:solidFill>
                          <a:schemeClr val="bg1"/>
                        </a:solidFill>
                      </a:endParaRPr>
                    </a:p>
                  </a:txBody>
                  <a:tcPr>
                    <a:lnL w="19050" cap="flat" cmpd="sng" algn="ctr">
                      <a:noFill/>
                      <a:prstDash val="solid"/>
                      <a:round/>
                      <a:headEnd type="none" w="med" len="med"/>
                      <a:tailEnd type="none" w="med" len="med"/>
                    </a:lnL>
                    <a:lnR w="19050" cap="flat" cmpd="sng" algn="ctr">
                      <a:solidFill>
                        <a:schemeClr val="accent5"/>
                      </a:solidFill>
                      <a:prstDash val="solid"/>
                      <a:round/>
                      <a:headEnd type="none" w="med" len="med"/>
                      <a:tailEnd type="none" w="med" len="med"/>
                    </a:lnR>
                    <a:solidFill>
                      <a:schemeClr val="bg1"/>
                    </a:solidFill>
                  </a:tcPr>
                </a:tc>
                <a:tc>
                  <a:txBody>
                    <a:bodyPr/>
                    <a:lstStyle/>
                    <a:p>
                      <a:pPr marL="182880"/>
                      <a:r>
                        <a:rPr lang="en-US" sz="1400" b="1" u="none" strike="noStrike" kern="1200" dirty="0">
                          <a:solidFill>
                            <a:schemeClr val="bg1"/>
                          </a:solidFill>
                          <a:effectLst/>
                        </a:rPr>
                        <a:t>QUADRANT 3: Well-</a:t>
                      </a:r>
                    </a:p>
                    <a:p>
                      <a:pPr marL="182880"/>
                      <a:r>
                        <a:rPr lang="en-US" sz="1400" b="1" u="none" strike="noStrike" kern="1200" dirty="0">
                          <a:solidFill>
                            <a:schemeClr val="bg1"/>
                          </a:solidFill>
                          <a:effectLst/>
                        </a:rPr>
                        <a:t>Informed But Unwilling</a:t>
                      </a:r>
                    </a:p>
                    <a:p>
                      <a:pPr marL="182880"/>
                      <a:r>
                        <a:rPr lang="en-US" sz="1400" b="1" u="none" strike="noStrike" kern="1200" dirty="0">
                          <a:solidFill>
                            <a:schemeClr val="bg1"/>
                          </a:solidFill>
                          <a:effectLst/>
                        </a:rPr>
                        <a:t>to Get Engaged (Why should I waste my time?)</a:t>
                      </a:r>
                      <a:endParaRPr lang="en-US" sz="1200" b="0" u="none" strike="noStrike" kern="1200" dirty="0">
                        <a:solidFill>
                          <a:schemeClr val="bg1"/>
                        </a:solidFill>
                        <a:effectLst/>
                      </a:endParaRPr>
                    </a:p>
                  </a:txBody>
                  <a:tcPr>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5"/>
                    </a:solidFill>
                  </a:tcPr>
                </a:tc>
                <a:tc>
                  <a:txBody>
                    <a:bodyPr/>
                    <a:lstStyle/>
                    <a:p>
                      <a:pPr marL="182880" rtl="0"/>
                      <a:endParaRPr lang="en-US" sz="1050" i="1" dirty="0">
                        <a:solidFill>
                          <a:schemeClr val="bg1"/>
                        </a:solidFill>
                      </a:endParaRPr>
                    </a:p>
                  </a:txBody>
                  <a:tcPr>
                    <a:lnL w="19050" cap="flat" cmpd="sng" algn="ctr">
                      <a:solidFill>
                        <a:schemeClr val="accent5"/>
                      </a:solidFill>
                      <a:prstDash val="solid"/>
                      <a:round/>
                      <a:headEnd type="none" w="med" len="med"/>
                      <a:tailEnd type="none" w="med" len="med"/>
                    </a:lnL>
                    <a:lnR w="19050" cap="flat" cmpd="sng" algn="ctr">
                      <a:solidFill>
                        <a:schemeClr val="accent3"/>
                      </a:solidFill>
                      <a:prstDash val="solid"/>
                      <a:round/>
                      <a:headEnd type="none" w="med" len="med"/>
                      <a:tailEnd type="none" w="med" len="med"/>
                    </a:lnR>
                    <a:solidFill>
                      <a:schemeClr val="bg1"/>
                    </a:solidFill>
                  </a:tcPr>
                </a:tc>
                <a:tc>
                  <a:txBody>
                    <a:bodyPr/>
                    <a:lstStyle/>
                    <a:p>
                      <a:pPr marL="182880"/>
                      <a:r>
                        <a:rPr lang="en-US" sz="1400" b="1" u="none" strike="noStrike" kern="1200" dirty="0">
                          <a:solidFill>
                            <a:schemeClr val="bg1"/>
                          </a:solidFill>
                          <a:effectLst/>
                        </a:rPr>
                        <a:t>QUADRANT 4: Well-</a:t>
                      </a:r>
                    </a:p>
                    <a:p>
                      <a:pPr marL="182880"/>
                      <a:r>
                        <a:rPr lang="en-US" sz="1400" b="1" u="none" strike="noStrike" kern="1200" dirty="0">
                          <a:solidFill>
                            <a:schemeClr val="bg1"/>
                          </a:solidFill>
                          <a:effectLst/>
                        </a:rPr>
                        <a:t>Informed, Interested &amp;</a:t>
                      </a:r>
                    </a:p>
                    <a:p>
                      <a:pPr marL="182880"/>
                      <a:r>
                        <a:rPr lang="en-US" sz="1400" b="1" u="none" strike="noStrike" kern="1200" dirty="0">
                          <a:solidFill>
                            <a:schemeClr val="bg1"/>
                          </a:solidFill>
                          <a:effectLst/>
                        </a:rPr>
                        <a:t>Engaged (I can help!)</a:t>
                      </a: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accent3"/>
                    </a:solidFill>
                  </a:tcPr>
                </a:tc>
                <a:extLst>
                  <a:ext uri="{0D108BD9-81ED-4DB2-BD59-A6C34878D82A}">
                    <a16:rowId xmlns:a16="http://schemas.microsoft.com/office/drawing/2014/main" val="878849994"/>
                  </a:ext>
                </a:extLst>
              </a:tr>
            </a:tbl>
          </a:graphicData>
        </a:graphic>
      </p:graphicFrame>
      <p:grpSp>
        <p:nvGrpSpPr>
          <p:cNvPr id="16" name="Group 15">
            <a:extLst>
              <a:ext uri="{FF2B5EF4-FFF2-40B4-BE49-F238E27FC236}">
                <a16:creationId xmlns:a16="http://schemas.microsoft.com/office/drawing/2014/main" id="{D1B7424A-B010-449F-A520-CD1EAC5E7395}"/>
              </a:ext>
            </a:extLst>
          </p:cNvPr>
          <p:cNvGrpSpPr/>
          <p:nvPr/>
        </p:nvGrpSpPr>
        <p:grpSpPr>
          <a:xfrm>
            <a:off x="2453146" y="5556214"/>
            <a:ext cx="731520" cy="731520"/>
            <a:chOff x="2503945" y="4845015"/>
            <a:chExt cx="731520" cy="731520"/>
          </a:xfrm>
        </p:grpSpPr>
        <p:sp>
          <p:nvSpPr>
            <p:cNvPr id="6" name="Chord 5">
              <a:extLst>
                <a:ext uri="{FF2B5EF4-FFF2-40B4-BE49-F238E27FC236}">
                  <a16:creationId xmlns:a16="http://schemas.microsoft.com/office/drawing/2014/main" id="{7119AFEA-739C-45AB-A5DF-80B06E75381F}"/>
                </a:ext>
              </a:extLst>
            </p:cNvPr>
            <p:cNvSpPr/>
            <p:nvPr/>
          </p:nvSpPr>
          <p:spPr>
            <a:xfrm rot="1379202">
              <a:off x="2503945" y="4845015"/>
              <a:ext cx="731520" cy="731520"/>
            </a:xfrm>
            <a:prstGeom prst="chor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BE7A4AF-843F-44A3-A315-11053256D92B}"/>
                </a:ext>
              </a:extLst>
            </p:cNvPr>
            <p:cNvSpPr txBox="1"/>
            <p:nvPr/>
          </p:nvSpPr>
          <p:spPr>
            <a:xfrm>
              <a:off x="2645232" y="4963885"/>
              <a:ext cx="298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71A1F"/>
                  </a:solidFill>
                  <a:effectLst/>
                  <a:uLnTx/>
                  <a:uFillTx/>
                  <a:latin typeface="Calibri Light" panose="020F0302020204030204"/>
                  <a:ea typeface="+mn-ea"/>
                  <a:cs typeface="+mn-cs"/>
                </a:rPr>
                <a:t>1</a:t>
              </a:r>
            </a:p>
          </p:txBody>
        </p:sp>
      </p:grpSp>
      <p:grpSp>
        <p:nvGrpSpPr>
          <p:cNvPr id="17" name="Group 16">
            <a:extLst>
              <a:ext uri="{FF2B5EF4-FFF2-40B4-BE49-F238E27FC236}">
                <a16:creationId xmlns:a16="http://schemas.microsoft.com/office/drawing/2014/main" id="{CA56BDFA-85F9-4FAF-946E-F8D3510538AF}"/>
              </a:ext>
            </a:extLst>
          </p:cNvPr>
          <p:cNvGrpSpPr/>
          <p:nvPr/>
        </p:nvGrpSpPr>
        <p:grpSpPr>
          <a:xfrm>
            <a:off x="5479037" y="5550535"/>
            <a:ext cx="731520" cy="731520"/>
            <a:chOff x="5435495" y="4845016"/>
            <a:chExt cx="731520" cy="731520"/>
          </a:xfrm>
        </p:grpSpPr>
        <p:sp>
          <p:nvSpPr>
            <p:cNvPr id="9" name="Chord 8">
              <a:extLst>
                <a:ext uri="{FF2B5EF4-FFF2-40B4-BE49-F238E27FC236}">
                  <a16:creationId xmlns:a16="http://schemas.microsoft.com/office/drawing/2014/main" id="{6EC5D94C-75E6-484A-912E-3D36C8576960}"/>
                </a:ext>
              </a:extLst>
            </p:cNvPr>
            <p:cNvSpPr/>
            <p:nvPr/>
          </p:nvSpPr>
          <p:spPr>
            <a:xfrm rot="1379202">
              <a:off x="5435495" y="4845016"/>
              <a:ext cx="731520" cy="731520"/>
            </a:xfrm>
            <a:prstGeom prst="chord">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ED17220-A013-4BD8-A979-03F5F181101C}"/>
                </a:ext>
              </a:extLst>
            </p:cNvPr>
            <p:cNvSpPr txBox="1"/>
            <p:nvPr/>
          </p:nvSpPr>
          <p:spPr>
            <a:xfrm>
              <a:off x="5584998" y="4963884"/>
              <a:ext cx="298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4162"/>
                  </a:solidFill>
                  <a:effectLst/>
                  <a:uLnTx/>
                  <a:uFillTx/>
                  <a:latin typeface="Calibri Light" panose="020F0302020204030204"/>
                  <a:ea typeface="+mn-ea"/>
                  <a:cs typeface="+mn-cs"/>
                </a:rPr>
                <a:t>2</a:t>
              </a:r>
            </a:p>
          </p:txBody>
        </p:sp>
      </p:grpSp>
      <p:grpSp>
        <p:nvGrpSpPr>
          <p:cNvPr id="18" name="Group 17">
            <a:extLst>
              <a:ext uri="{FF2B5EF4-FFF2-40B4-BE49-F238E27FC236}">
                <a16:creationId xmlns:a16="http://schemas.microsoft.com/office/drawing/2014/main" id="{3043798F-306B-497F-B10C-35B077580CC8}"/>
              </a:ext>
            </a:extLst>
          </p:cNvPr>
          <p:cNvGrpSpPr/>
          <p:nvPr/>
        </p:nvGrpSpPr>
        <p:grpSpPr>
          <a:xfrm>
            <a:off x="8526424" y="5556215"/>
            <a:ext cx="731520" cy="731520"/>
            <a:chOff x="8403055" y="4845016"/>
            <a:chExt cx="731520" cy="731520"/>
          </a:xfrm>
        </p:grpSpPr>
        <p:sp>
          <p:nvSpPr>
            <p:cNvPr id="8" name="Chord 7">
              <a:extLst>
                <a:ext uri="{FF2B5EF4-FFF2-40B4-BE49-F238E27FC236}">
                  <a16:creationId xmlns:a16="http://schemas.microsoft.com/office/drawing/2014/main" id="{393240B4-FAE1-4CC2-8D5C-4E4C6E494CA6}"/>
                </a:ext>
              </a:extLst>
            </p:cNvPr>
            <p:cNvSpPr/>
            <p:nvPr/>
          </p:nvSpPr>
          <p:spPr>
            <a:xfrm rot="1379202">
              <a:off x="8403055" y="4845016"/>
              <a:ext cx="731520" cy="731520"/>
            </a:xfrm>
            <a:prstGeom prst="chord">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52E8040-3FC1-44B4-B804-F9A3CCC337CB}"/>
                </a:ext>
              </a:extLst>
            </p:cNvPr>
            <p:cNvSpPr txBox="1"/>
            <p:nvPr/>
          </p:nvSpPr>
          <p:spPr>
            <a:xfrm>
              <a:off x="8558064" y="4963885"/>
              <a:ext cx="298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7AD78"/>
                  </a:solidFill>
                  <a:effectLst/>
                  <a:uLnTx/>
                  <a:uFillTx/>
                  <a:latin typeface="Calibri Light" panose="020F0302020204030204"/>
                  <a:ea typeface="+mn-ea"/>
                  <a:cs typeface="+mn-cs"/>
                </a:rPr>
                <a:t>3</a:t>
              </a:r>
            </a:p>
          </p:txBody>
        </p:sp>
      </p:grpSp>
      <p:grpSp>
        <p:nvGrpSpPr>
          <p:cNvPr id="19" name="Group 18">
            <a:extLst>
              <a:ext uri="{FF2B5EF4-FFF2-40B4-BE49-F238E27FC236}">
                <a16:creationId xmlns:a16="http://schemas.microsoft.com/office/drawing/2014/main" id="{896318F6-F6D6-46C9-91CC-B85DE20F7DE6}"/>
              </a:ext>
            </a:extLst>
          </p:cNvPr>
          <p:cNvGrpSpPr/>
          <p:nvPr/>
        </p:nvGrpSpPr>
        <p:grpSpPr>
          <a:xfrm>
            <a:off x="11566789" y="5550535"/>
            <a:ext cx="731520" cy="731520"/>
            <a:chOff x="11358047" y="4845015"/>
            <a:chExt cx="731520" cy="731520"/>
          </a:xfrm>
        </p:grpSpPr>
        <p:sp>
          <p:nvSpPr>
            <p:cNvPr id="7" name="Chord 6">
              <a:extLst>
                <a:ext uri="{FF2B5EF4-FFF2-40B4-BE49-F238E27FC236}">
                  <a16:creationId xmlns:a16="http://schemas.microsoft.com/office/drawing/2014/main" id="{F3384DF2-8B27-4DBD-B374-3A1EB64D199F}"/>
                </a:ext>
              </a:extLst>
            </p:cNvPr>
            <p:cNvSpPr/>
            <p:nvPr/>
          </p:nvSpPr>
          <p:spPr>
            <a:xfrm rot="1379202">
              <a:off x="11358047" y="4845015"/>
              <a:ext cx="731520" cy="731520"/>
            </a:xfrm>
            <a:prstGeom prst="chord">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D808DC0-EEEF-474D-AD4A-C354B4BF43A3}"/>
                </a:ext>
              </a:extLst>
            </p:cNvPr>
            <p:cNvSpPr txBox="1"/>
            <p:nvPr/>
          </p:nvSpPr>
          <p:spPr>
            <a:xfrm>
              <a:off x="11508719" y="4963884"/>
              <a:ext cx="298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B7C26"/>
                  </a:solidFill>
                  <a:effectLst/>
                  <a:uLnTx/>
                  <a:uFillTx/>
                  <a:latin typeface="Calibri Light" panose="020F0302020204030204"/>
                  <a:ea typeface="+mn-ea"/>
                  <a:cs typeface="+mn-cs"/>
                </a:rPr>
                <a:t>4</a:t>
              </a:r>
            </a:p>
          </p:txBody>
        </p:sp>
      </p:grpSp>
      <p:sp>
        <p:nvSpPr>
          <p:cNvPr id="15" name="Title 4">
            <a:extLst>
              <a:ext uri="{FF2B5EF4-FFF2-40B4-BE49-F238E27FC236}">
                <a16:creationId xmlns:a16="http://schemas.microsoft.com/office/drawing/2014/main" id="{0301EFF9-9541-4074-8713-6F56403AAEFE}"/>
              </a:ext>
            </a:extLst>
          </p:cNvPr>
          <p:cNvSpPr txBox="1">
            <a:spLocks/>
          </p:cNvSpPr>
          <p:nvPr/>
        </p:nvSpPr>
        <p:spPr>
          <a:xfrm>
            <a:off x="2429249" y="0"/>
            <a:ext cx="7333501" cy="5251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971A1F"/>
                </a:solidFill>
                <a:effectLst/>
                <a:uLnTx/>
                <a:uFillTx/>
                <a:latin typeface="Candara" panose="020E0502030303020204" pitchFamily="34" charset="0"/>
                <a:ea typeface="Cambria" panose="02040503050406030204" pitchFamily="18" charset="0"/>
                <a:cs typeface="+mj-cs"/>
              </a:rPr>
              <a:t>Stakeholder Engagement Matrix</a:t>
            </a:r>
          </a:p>
        </p:txBody>
      </p:sp>
      <p:sp>
        <p:nvSpPr>
          <p:cNvPr id="3" name="Slide Number Placeholder 2">
            <a:extLst>
              <a:ext uri="{FF2B5EF4-FFF2-40B4-BE49-F238E27FC236}">
                <a16:creationId xmlns:a16="http://schemas.microsoft.com/office/drawing/2014/main" id="{F699659D-2D07-48EF-97F5-4A9A059A3454}"/>
              </a:ext>
            </a:extLst>
          </p:cNvPr>
          <p:cNvSpPr>
            <a:spLocks noGrp="1"/>
          </p:cNvSpPr>
          <p:nvPr>
            <p:ph type="sldNum" sz="quarter" idx="12"/>
          </p:nvPr>
        </p:nvSpPr>
        <p:spPr/>
        <p:txBody>
          <a:bodyPr/>
          <a:lstStyle/>
          <a:p>
            <a:fld id="{E207EBF4-3ACF-463E-98AA-EA5138F3F215}" type="slidenum">
              <a:rPr lang="en-US" smtClean="0"/>
              <a:t>51</a:t>
            </a:fld>
            <a:endParaRPr lang="en-US" dirty="0"/>
          </a:p>
        </p:txBody>
      </p:sp>
    </p:spTree>
    <p:extLst>
      <p:ext uri="{BB962C8B-B14F-4D97-AF65-F5344CB8AC3E}">
        <p14:creationId xmlns:p14="http://schemas.microsoft.com/office/powerpoint/2010/main" val="3464379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0301EFF9-9541-4074-8713-6F56403AAEFE}"/>
              </a:ext>
            </a:extLst>
          </p:cNvPr>
          <p:cNvSpPr txBox="1">
            <a:spLocks/>
          </p:cNvSpPr>
          <p:nvPr/>
        </p:nvSpPr>
        <p:spPr>
          <a:xfrm>
            <a:off x="1561864" y="408359"/>
            <a:ext cx="8257682" cy="5251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971A1F"/>
                </a:solidFill>
                <a:effectLst/>
                <a:uLnTx/>
                <a:uFillTx/>
                <a:latin typeface="Candara" panose="020E0502030303020204" pitchFamily="34" charset="0"/>
                <a:ea typeface="Cambria" panose="02040503050406030204" pitchFamily="18" charset="0"/>
                <a:cs typeface="+mj-cs"/>
              </a:rPr>
              <a:t>Stakeholder Engagement Matrix</a:t>
            </a:r>
          </a:p>
        </p:txBody>
      </p:sp>
      <p:graphicFrame>
        <p:nvGraphicFramePr>
          <p:cNvPr id="5" name="Table 13">
            <a:extLst>
              <a:ext uri="{FF2B5EF4-FFF2-40B4-BE49-F238E27FC236}">
                <a16:creationId xmlns:a16="http://schemas.microsoft.com/office/drawing/2014/main" id="{996A9901-A339-425C-98D0-D4D8991B7658}"/>
              </a:ext>
            </a:extLst>
          </p:cNvPr>
          <p:cNvGraphicFramePr>
            <a:graphicFrameLocks noGrp="1"/>
          </p:cNvGraphicFramePr>
          <p:nvPr>
            <p:extLst>
              <p:ext uri="{D42A27DB-BD31-4B8C-83A1-F6EECF244321}">
                <p14:modId xmlns:p14="http://schemas.microsoft.com/office/powerpoint/2010/main" val="2581941102"/>
              </p:ext>
            </p:extLst>
          </p:nvPr>
        </p:nvGraphicFramePr>
        <p:xfrm>
          <a:off x="1927207" y="1666793"/>
          <a:ext cx="7610478" cy="3912422"/>
        </p:xfrm>
        <a:graphic>
          <a:graphicData uri="http://schemas.openxmlformats.org/drawingml/2006/table">
            <a:tbl>
              <a:tblPr firstRow="1" bandRow="1">
                <a:tableStyleId>{2D5ABB26-0587-4C30-8999-92F81FD0307C}</a:tableStyleId>
              </a:tblPr>
              <a:tblGrid>
                <a:gridCol w="3703320">
                  <a:extLst>
                    <a:ext uri="{9D8B030D-6E8A-4147-A177-3AD203B41FA5}">
                      <a16:colId xmlns:a16="http://schemas.microsoft.com/office/drawing/2014/main" val="404095309"/>
                    </a:ext>
                  </a:extLst>
                </a:gridCol>
                <a:gridCol w="208280">
                  <a:extLst>
                    <a:ext uri="{9D8B030D-6E8A-4147-A177-3AD203B41FA5}">
                      <a16:colId xmlns:a16="http://schemas.microsoft.com/office/drawing/2014/main" val="3348496300"/>
                    </a:ext>
                  </a:extLst>
                </a:gridCol>
                <a:gridCol w="3698878">
                  <a:extLst>
                    <a:ext uri="{9D8B030D-6E8A-4147-A177-3AD203B41FA5}">
                      <a16:colId xmlns:a16="http://schemas.microsoft.com/office/drawing/2014/main" val="2833618712"/>
                    </a:ext>
                  </a:extLst>
                </a:gridCol>
              </a:tblGrid>
              <a:tr h="1792030">
                <a:tc>
                  <a:txBody>
                    <a:bodyPr/>
                    <a:lstStyle/>
                    <a:p>
                      <a:pPr marL="457200"/>
                      <a:r>
                        <a:rPr lang="en-US" sz="2200" b="1" u="none" strike="noStrike" kern="1200" dirty="0">
                          <a:solidFill>
                            <a:schemeClr val="tx1"/>
                          </a:solidFill>
                          <a:effectLst/>
                        </a:rPr>
                        <a:t>QUADRANT 3: Well-</a:t>
                      </a:r>
                    </a:p>
                    <a:p>
                      <a:pPr marL="457200"/>
                      <a:r>
                        <a:rPr lang="en-US" sz="2200" b="1" u="none" strike="noStrike" kern="1200" dirty="0">
                          <a:solidFill>
                            <a:schemeClr val="tx1"/>
                          </a:solidFill>
                          <a:effectLst/>
                        </a:rPr>
                        <a:t>Informed But Unwilling</a:t>
                      </a:r>
                    </a:p>
                    <a:p>
                      <a:pPr marL="457200"/>
                      <a:r>
                        <a:rPr lang="en-US" sz="2200" b="1" u="none" strike="noStrike" kern="1200" dirty="0">
                          <a:solidFill>
                            <a:schemeClr val="tx1"/>
                          </a:solidFill>
                          <a:effectLst/>
                        </a:rPr>
                        <a:t>to Get Engaged</a:t>
                      </a:r>
                    </a:p>
                    <a:p>
                      <a:pPr marL="457200"/>
                      <a:r>
                        <a:rPr lang="en-US" sz="2200" b="1" i="1" u="none" strike="noStrike" kern="1200" dirty="0">
                          <a:solidFill>
                            <a:schemeClr val="tx1"/>
                          </a:solidFill>
                          <a:effectLst/>
                        </a:rPr>
                        <a:t>(Why should I waste my time?)</a:t>
                      </a:r>
                    </a:p>
                  </a:txBody>
                  <a:tcPr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accent2">
                        <a:lumMod val="20000"/>
                        <a:lumOff val="80000"/>
                      </a:schemeClr>
                    </a:solidFill>
                  </a:tcPr>
                </a:tc>
                <a:tc>
                  <a:txBody>
                    <a:bodyPr/>
                    <a:lstStyle/>
                    <a:p>
                      <a:pPr marL="457200"/>
                      <a:endParaRPr lang="en-US" b="1" dirty="0">
                        <a:solidFill>
                          <a:schemeClr val="tx1"/>
                        </a:solidFill>
                      </a:endParaRPr>
                    </a:p>
                  </a:txBody>
                  <a:tcPr anchor="ctr">
                    <a:lnL w="19050" cap="flat" cmpd="sng" algn="ctr">
                      <a:solidFill>
                        <a:schemeClr val="accent3"/>
                      </a:solidFill>
                      <a:prstDash val="solid"/>
                      <a:round/>
                      <a:headEnd type="none" w="med" len="med"/>
                      <a:tailEnd type="none" w="med" len="med"/>
                    </a:lnL>
                    <a:lnR w="19050" cap="flat" cmpd="sng" algn="ctr">
                      <a:solidFill>
                        <a:schemeClr val="accent6"/>
                      </a:solidFill>
                      <a:prstDash val="solid"/>
                      <a:round/>
                      <a:headEnd type="none" w="med" len="med"/>
                      <a:tailEnd type="none" w="med" len="med"/>
                    </a:lnR>
                    <a:solidFill>
                      <a:schemeClr val="bg1"/>
                    </a:solidFill>
                  </a:tcPr>
                </a:tc>
                <a:tc>
                  <a:txBody>
                    <a:bodyPr/>
                    <a:lstStyle/>
                    <a:p>
                      <a:pPr marL="457200"/>
                      <a:r>
                        <a:rPr lang="en-US" sz="2200" b="1" u="none" strike="noStrike" kern="1200" dirty="0">
                          <a:solidFill>
                            <a:schemeClr val="tx1"/>
                          </a:solidFill>
                          <a:effectLst/>
                        </a:rPr>
                        <a:t>QUADRANT 4: Well-</a:t>
                      </a:r>
                    </a:p>
                    <a:p>
                      <a:pPr marL="457200"/>
                      <a:r>
                        <a:rPr lang="en-US" sz="2200" b="1" u="none" strike="noStrike" kern="1200" dirty="0">
                          <a:solidFill>
                            <a:schemeClr val="tx1"/>
                          </a:solidFill>
                          <a:effectLst/>
                        </a:rPr>
                        <a:t>Informed, Interested &amp;</a:t>
                      </a:r>
                    </a:p>
                    <a:p>
                      <a:pPr marL="457200"/>
                      <a:r>
                        <a:rPr lang="en-US" sz="2200" b="1" u="none" strike="noStrike" kern="1200" dirty="0">
                          <a:solidFill>
                            <a:schemeClr val="tx1"/>
                          </a:solidFill>
                          <a:effectLst/>
                        </a:rPr>
                        <a:t>Engaged</a:t>
                      </a:r>
                    </a:p>
                    <a:p>
                      <a:pPr marL="457200"/>
                      <a:r>
                        <a:rPr lang="en-US" sz="2200" b="1" i="1" u="none" strike="noStrike" kern="1200" dirty="0">
                          <a:solidFill>
                            <a:schemeClr val="tx1"/>
                          </a:solidFill>
                          <a:effectLst/>
                        </a:rPr>
                        <a:t>(I can help!)</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45644273"/>
                  </a:ext>
                </a:extLst>
              </a:tr>
              <a:tr h="0">
                <a:tc>
                  <a:txBody>
                    <a:bodyPr/>
                    <a:lstStyle/>
                    <a:p>
                      <a:pPr marL="457200"/>
                      <a:endParaRPr lang="en-US" sz="700" b="1" u="none" strike="noStrike" kern="1200" dirty="0">
                        <a:solidFill>
                          <a:schemeClr val="tx1"/>
                        </a:solidFill>
                        <a:effectLst/>
                      </a:endParaRPr>
                    </a:p>
                  </a:txBody>
                  <a:tcPr anchor="ctr">
                    <a:lnT w="19050" cap="flat" cmpd="sng" algn="ctr">
                      <a:solidFill>
                        <a:schemeClr val="accent3"/>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bg1"/>
                    </a:solidFill>
                  </a:tcPr>
                </a:tc>
                <a:tc>
                  <a:txBody>
                    <a:bodyPr/>
                    <a:lstStyle/>
                    <a:p>
                      <a:pPr marL="457200"/>
                      <a:endParaRPr lang="en-US" sz="700" b="1" dirty="0">
                        <a:solidFill>
                          <a:schemeClr val="tx1"/>
                        </a:solidFill>
                      </a:endParaRPr>
                    </a:p>
                  </a:txBody>
                  <a:tcPr anchor="ctr">
                    <a:solidFill>
                      <a:schemeClr val="bg1"/>
                    </a:solidFill>
                  </a:tcPr>
                </a:tc>
                <a:tc>
                  <a:txBody>
                    <a:bodyPr/>
                    <a:lstStyle/>
                    <a:p>
                      <a:pPr marL="457200"/>
                      <a:endParaRPr lang="en-US" sz="500" b="1" dirty="0">
                        <a:solidFill>
                          <a:schemeClr val="tx1"/>
                        </a:solidFill>
                      </a:endParaRPr>
                    </a:p>
                  </a:txBody>
                  <a:tcPr anchor="ctr">
                    <a:lnT w="19050" cap="flat" cmpd="sng" algn="ctr">
                      <a:solidFill>
                        <a:schemeClr val="accent6"/>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3557442676"/>
                  </a:ext>
                </a:extLst>
              </a:tr>
              <a:tr h="1922272">
                <a:tc>
                  <a:txBody>
                    <a:bodyPr/>
                    <a:lstStyle/>
                    <a:p>
                      <a:pPr marL="457200"/>
                      <a:r>
                        <a:rPr lang="en-US" sz="2200" b="1" u="none" strike="noStrike" kern="1200" dirty="0">
                          <a:solidFill>
                            <a:schemeClr val="tx1"/>
                          </a:solidFill>
                          <a:effectLst/>
                        </a:rPr>
                        <a:t>QUADRANT 1:</a:t>
                      </a:r>
                    </a:p>
                    <a:p>
                      <a:pPr marL="457200"/>
                      <a:r>
                        <a:rPr lang="en-US" sz="2200" b="1" u="none" strike="noStrike" kern="1200" dirty="0">
                          <a:solidFill>
                            <a:schemeClr val="tx1"/>
                          </a:solidFill>
                          <a:effectLst/>
                        </a:rPr>
                        <a:t>Not Informed, Interested</a:t>
                      </a:r>
                    </a:p>
                    <a:p>
                      <a:pPr marL="457200"/>
                      <a:r>
                        <a:rPr lang="en-US" sz="2200" b="1" u="none" strike="noStrike" kern="1200" dirty="0">
                          <a:solidFill>
                            <a:schemeClr val="tx1"/>
                          </a:solidFill>
                          <a:effectLst/>
                        </a:rPr>
                        <a:t>or Engaged</a:t>
                      </a:r>
                    </a:p>
                    <a:p>
                      <a:pPr marL="457200"/>
                      <a:r>
                        <a:rPr lang="en-US" sz="2200" b="1" i="1" u="none" strike="noStrike" kern="1200" dirty="0">
                          <a:solidFill>
                            <a:schemeClr val="tx1"/>
                          </a:solidFill>
                          <a:effectLst/>
                        </a:rPr>
                        <a:t>(What is the project?)</a:t>
                      </a:r>
                    </a:p>
                  </a:txBody>
                  <a:tcPr anchor="ctr">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5">
                        <a:lumMod val="20000"/>
                        <a:lumOff val="80000"/>
                      </a:schemeClr>
                    </a:solidFill>
                  </a:tcPr>
                </a:tc>
                <a:tc>
                  <a:txBody>
                    <a:bodyPr/>
                    <a:lstStyle/>
                    <a:p>
                      <a:pPr marL="457200"/>
                      <a:endParaRPr lang="en-US" b="1" dirty="0">
                        <a:solidFill>
                          <a:schemeClr val="tx1"/>
                        </a:solidFill>
                      </a:endParaRPr>
                    </a:p>
                  </a:txBody>
                  <a:tcPr anchor="ctr">
                    <a:lnL w="19050" cap="flat" cmpd="sng" algn="ctr">
                      <a:solidFill>
                        <a:schemeClr val="accent5"/>
                      </a:solidFill>
                      <a:prstDash val="solid"/>
                      <a:round/>
                      <a:headEnd type="none" w="med" len="med"/>
                      <a:tailEnd type="none" w="med" len="med"/>
                    </a:lnL>
                    <a:lnR w="19050" cap="flat" cmpd="sng" algn="ctr">
                      <a:solidFill>
                        <a:schemeClr val="accent3"/>
                      </a:solidFill>
                      <a:prstDash val="solid"/>
                      <a:round/>
                      <a:headEnd type="none" w="med" len="med"/>
                      <a:tailEnd type="none" w="med" len="med"/>
                    </a:lnR>
                    <a:solidFill>
                      <a:schemeClr val="bg1"/>
                    </a:solidFill>
                  </a:tcPr>
                </a:tc>
                <a:tc>
                  <a:txBody>
                    <a:bodyPr/>
                    <a:lstStyle/>
                    <a:p>
                      <a:pPr marL="457200" rtl="0"/>
                      <a:r>
                        <a:rPr lang="en-US" sz="2200" b="1" u="none" strike="noStrike" kern="1200" dirty="0">
                          <a:solidFill>
                            <a:schemeClr val="tx1"/>
                          </a:solidFill>
                          <a:effectLst/>
                        </a:rPr>
                        <a:t>QUADRANT 2: Not</a:t>
                      </a:r>
                    </a:p>
                    <a:p>
                      <a:pPr marL="457200" rtl="0"/>
                      <a:r>
                        <a:rPr lang="en-US" sz="2200" b="1" u="none" strike="noStrike" kern="1200" dirty="0">
                          <a:solidFill>
                            <a:schemeClr val="tx1"/>
                          </a:solidFill>
                          <a:effectLst/>
                        </a:rPr>
                        <a:t>Informed but Interested/</a:t>
                      </a:r>
                    </a:p>
                    <a:p>
                      <a:pPr marL="457200" rtl="0"/>
                      <a:r>
                        <a:rPr lang="en-US" sz="2200" b="1" u="none" strike="noStrike" kern="1200" dirty="0">
                          <a:solidFill>
                            <a:schemeClr val="tx1"/>
                          </a:solidFill>
                          <a:effectLst/>
                        </a:rPr>
                        <a:t>Want to Be Engaged </a:t>
                      </a:r>
                    </a:p>
                    <a:p>
                      <a:pPr marL="457200" rtl="0"/>
                      <a:r>
                        <a:rPr lang="en-US" sz="2200" b="1" i="1" u="none" strike="noStrike" kern="1200" dirty="0">
                          <a:solidFill>
                            <a:schemeClr val="tx1"/>
                          </a:solidFill>
                          <a:effectLst/>
                        </a:rPr>
                        <a:t>(How can I get involved?)</a:t>
                      </a:r>
                      <a:endParaRPr lang="en-US" sz="2200" b="1" i="1" dirty="0">
                        <a:solidFill>
                          <a:schemeClr val="tx1"/>
                        </a:solidFill>
                        <a:effectLst/>
                      </a:endParaRPr>
                    </a:p>
                  </a:txBody>
                  <a:tcPr anchor="ct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64210711"/>
                  </a:ext>
                </a:extLst>
              </a:tr>
            </a:tbl>
          </a:graphicData>
        </a:graphic>
      </p:graphicFrame>
      <p:cxnSp>
        <p:nvCxnSpPr>
          <p:cNvPr id="23" name="Straight Arrow Connector 22">
            <a:extLst>
              <a:ext uri="{FF2B5EF4-FFF2-40B4-BE49-F238E27FC236}">
                <a16:creationId xmlns:a16="http://schemas.microsoft.com/office/drawing/2014/main" id="{AC4B3E1E-1DA0-4A5E-B212-2C0F2E33A54B}"/>
              </a:ext>
            </a:extLst>
          </p:cNvPr>
          <p:cNvCxnSpPr/>
          <p:nvPr/>
        </p:nvCxnSpPr>
        <p:spPr>
          <a:xfrm>
            <a:off x="1556184" y="6014600"/>
            <a:ext cx="785475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a:extLst>
              <a:ext uri="{FF2B5EF4-FFF2-40B4-BE49-F238E27FC236}">
                <a16:creationId xmlns:a16="http://schemas.microsoft.com/office/drawing/2014/main" id="{5956A69A-62C6-4E8F-B79A-4FE2A483D345}"/>
              </a:ext>
            </a:extLst>
          </p:cNvPr>
          <p:cNvCxnSpPr/>
          <p:nvPr/>
        </p:nvCxnSpPr>
        <p:spPr>
          <a:xfrm flipV="1">
            <a:off x="1539145" y="1666793"/>
            <a:ext cx="0" cy="434780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6" name="TextBox 25">
            <a:extLst>
              <a:ext uri="{FF2B5EF4-FFF2-40B4-BE49-F238E27FC236}">
                <a16:creationId xmlns:a16="http://schemas.microsoft.com/office/drawing/2014/main" id="{5478AA12-9A62-4FF1-9E26-51ADF5E4E221}"/>
              </a:ext>
            </a:extLst>
          </p:cNvPr>
          <p:cNvSpPr txBox="1"/>
          <p:nvPr/>
        </p:nvSpPr>
        <p:spPr>
          <a:xfrm>
            <a:off x="96430" y="3348253"/>
            <a:ext cx="144271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971A1F"/>
                </a:solidFill>
                <a:effectLst/>
                <a:uLnTx/>
                <a:uFillTx/>
                <a:latin typeface="Calibri Light" panose="020F0302020204030204"/>
                <a:ea typeface="+mn-ea"/>
                <a:cs typeface="+mn-cs"/>
              </a:rPr>
              <a:t>Informed</a:t>
            </a:r>
          </a:p>
        </p:txBody>
      </p:sp>
      <p:sp>
        <p:nvSpPr>
          <p:cNvPr id="27" name="TextBox 26">
            <a:extLst>
              <a:ext uri="{FF2B5EF4-FFF2-40B4-BE49-F238E27FC236}">
                <a16:creationId xmlns:a16="http://schemas.microsoft.com/office/drawing/2014/main" id="{148461EA-B9CD-4813-92AE-89CB9FF29A22}"/>
              </a:ext>
            </a:extLst>
          </p:cNvPr>
          <p:cNvSpPr txBox="1"/>
          <p:nvPr/>
        </p:nvSpPr>
        <p:spPr>
          <a:xfrm>
            <a:off x="5144617" y="6014600"/>
            <a:ext cx="132332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971A1F"/>
                </a:solidFill>
                <a:effectLst/>
                <a:uLnTx/>
                <a:uFillTx/>
                <a:latin typeface="Calibri Light" panose="020F0302020204030204"/>
                <a:ea typeface="+mn-ea"/>
                <a:cs typeface="+mn-cs"/>
              </a:rPr>
              <a:t>Engaged</a:t>
            </a:r>
          </a:p>
        </p:txBody>
      </p:sp>
      <p:sp>
        <p:nvSpPr>
          <p:cNvPr id="2" name="Slide Number Placeholder 1">
            <a:extLst>
              <a:ext uri="{FF2B5EF4-FFF2-40B4-BE49-F238E27FC236}">
                <a16:creationId xmlns:a16="http://schemas.microsoft.com/office/drawing/2014/main" id="{2EA6616D-6AF7-4EA2-877E-C6D491B80850}"/>
              </a:ext>
            </a:extLst>
          </p:cNvPr>
          <p:cNvSpPr>
            <a:spLocks noGrp="1"/>
          </p:cNvSpPr>
          <p:nvPr>
            <p:ph type="sldNum" sz="quarter" idx="12"/>
          </p:nvPr>
        </p:nvSpPr>
        <p:spPr/>
        <p:txBody>
          <a:bodyPr/>
          <a:lstStyle/>
          <a:p>
            <a:fld id="{E207EBF4-3ACF-463E-98AA-EA5138F3F215}" type="slidenum">
              <a:rPr lang="en-US" smtClean="0"/>
              <a:t>52</a:t>
            </a:fld>
            <a:endParaRPr lang="en-US" dirty="0"/>
          </a:p>
        </p:txBody>
      </p:sp>
    </p:spTree>
    <p:extLst>
      <p:ext uri="{BB962C8B-B14F-4D97-AF65-F5344CB8AC3E}">
        <p14:creationId xmlns:p14="http://schemas.microsoft.com/office/powerpoint/2010/main" val="11787848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15B14397-B10C-4F56-8602-2B05146D6543}"/>
              </a:ext>
            </a:extLst>
          </p:cNvPr>
          <p:cNvSpPr txBox="1">
            <a:spLocks/>
          </p:cNvSpPr>
          <p:nvPr/>
        </p:nvSpPr>
        <p:spPr>
          <a:xfrm>
            <a:off x="750976" y="296841"/>
            <a:ext cx="5938867" cy="6891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971A1F"/>
                </a:solidFill>
                <a:effectLst/>
                <a:uLnTx/>
                <a:uFillTx/>
                <a:latin typeface="Candara" panose="020E0502030303020204" pitchFamily="34" charset="0"/>
                <a:ea typeface="Cambria" panose="02040503050406030204" pitchFamily="18" charset="0"/>
                <a:cs typeface="+mj-cs"/>
              </a:rPr>
              <a:t>Engaging Prince George’s County</a:t>
            </a:r>
          </a:p>
        </p:txBody>
      </p:sp>
      <p:sp>
        <p:nvSpPr>
          <p:cNvPr id="4" name="Text Placeholder 3">
            <a:extLst>
              <a:ext uri="{FF2B5EF4-FFF2-40B4-BE49-F238E27FC236}">
                <a16:creationId xmlns:a16="http://schemas.microsoft.com/office/drawing/2014/main" id="{565B31FA-11BF-45D7-98D3-C9E0172E3927}"/>
              </a:ext>
            </a:extLst>
          </p:cNvPr>
          <p:cNvSpPr txBox="1">
            <a:spLocks/>
          </p:cNvSpPr>
          <p:nvPr/>
        </p:nvSpPr>
        <p:spPr>
          <a:xfrm>
            <a:off x="489097" y="1774793"/>
            <a:ext cx="6462624" cy="504937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
                <a:srgbClr val="971A1F"/>
              </a:buClr>
              <a:buSzTx/>
              <a:buFont typeface="Arial" panose="020B0604020202020204" pitchFamily="34" charset="0"/>
              <a:buNone/>
              <a:tabLst/>
              <a:defRPr/>
            </a:pPr>
            <a:r>
              <a:rPr kumimoji="0" lang="en-US" sz="2000" b="1" i="0" u="none" strike="noStrike" kern="1200" cap="none" spc="0" normalizeH="0" baseline="0" noProof="0" dirty="0">
                <a:ln>
                  <a:noFill/>
                </a:ln>
                <a:solidFill>
                  <a:srgbClr val="971A1F"/>
                </a:solidFill>
                <a:effectLst/>
                <a:uLnTx/>
                <a:uFillTx/>
                <a:latin typeface="Calibri Light" panose="020F0302020204030204"/>
                <a:ea typeface="+mn-ea"/>
                <a:cs typeface="+mn-cs"/>
              </a:rPr>
              <a:t>Understanding the impacts of different demographic compositions across the County will be key in establishing an actionable and equitable plan.</a:t>
            </a:r>
          </a:p>
          <a:p>
            <a:pPr marL="0" marR="0" lvl="0" indent="0" algn="l" defTabSz="914400" rtl="0" eaLnBrk="1" fontAlgn="auto" latinLnBrk="0" hangingPunct="1">
              <a:lnSpc>
                <a:spcPct val="114000"/>
              </a:lnSpc>
              <a:spcBef>
                <a:spcPts val="0"/>
              </a:spcBef>
              <a:spcAft>
                <a:spcPts val="0"/>
              </a:spcAft>
              <a:buClr>
                <a:srgbClr val="971A1F"/>
              </a:buClr>
              <a:buSzTx/>
              <a:buFont typeface="Arial" panose="020B0604020202020204" pitchFamily="34" charset="0"/>
              <a:buNone/>
              <a:tabLst/>
              <a:defRPr/>
            </a:pPr>
            <a:endParaRPr kumimoji="0" lang="en-US" sz="1800" b="1" i="0" u="none" strike="noStrike" kern="1200" cap="none" spc="0" normalizeH="0" baseline="0" noProof="0" dirty="0">
              <a:ln>
                <a:noFill/>
              </a:ln>
              <a:solidFill>
                <a:srgbClr val="971A1F"/>
              </a:solidFill>
              <a:effectLst/>
              <a:uLnTx/>
              <a:uFillTx/>
              <a:latin typeface="Calibri Light" panose="020F0302020204030204"/>
              <a:ea typeface="+mn-ea"/>
              <a:cs typeface="+mn-cs"/>
            </a:endParaRPr>
          </a:p>
          <a:p>
            <a:pPr marL="0" marR="0" lvl="0" indent="0" algn="l" defTabSz="914400" rtl="0" eaLnBrk="1" fontAlgn="auto" latinLnBrk="0" hangingPunct="1">
              <a:lnSpc>
                <a:spcPct val="114000"/>
              </a:lnSpc>
              <a:spcBef>
                <a:spcPts val="0"/>
              </a:spcBef>
              <a:spcAft>
                <a:spcPts val="0"/>
              </a:spcAft>
              <a:buClr>
                <a:srgbClr val="971A1F"/>
              </a:buClr>
              <a:buSzTx/>
              <a:buFont typeface="Arial" panose="020B0604020202020204" pitchFamily="34" charset="0"/>
              <a:buNone/>
              <a:tabLst/>
              <a:defRPr/>
            </a:pPr>
            <a:r>
              <a:rPr kumimoji="0" lang="en-US" sz="2000" b="1" i="0" u="none" strike="noStrike" kern="1200" cap="none" spc="0" normalizeH="0" baseline="0" noProof="0" dirty="0">
                <a:ln>
                  <a:noFill/>
                </a:ln>
                <a:solidFill>
                  <a:srgbClr val="971A1F"/>
                </a:solidFill>
                <a:effectLst/>
                <a:uLnTx/>
                <a:uFillTx/>
                <a:latin typeface="Calibri Light" panose="020F0302020204030204"/>
                <a:ea typeface="+mn-ea"/>
                <a:cs typeface="+mn-cs"/>
              </a:rPr>
              <a:t>Population Density</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Subregions 2 &amp; 4 (both along beltway): highest median population densities </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Other high-density areas: Laurel (subregion 1); Lanham-Seabrook, Bowie, Largo (subregion 3); Surratsville-Clinton (subregion 5); Upper Marlboro (subregion 6)</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971A1F"/>
                </a:solidFill>
                <a:effectLst/>
                <a:uLnTx/>
                <a:uFillTx/>
                <a:latin typeface="Calibri Light" panose="020F0302020204030204"/>
                <a:ea typeface="+mn-ea"/>
                <a:cs typeface="+mn-cs"/>
              </a:rPr>
              <a:t>Median Household Income (Wealth)</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Highest income: subregions 3, 5, and 6 - $100,000 - $110,000 annually</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Lowest income: subregions 2 &amp; 4 (inside beltway) - $60,000 annually but has wealthier pockets</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14000"/>
              </a:lnSpc>
              <a:spcBef>
                <a:spcPts val="1000"/>
              </a:spcBef>
              <a:spcAft>
                <a:spcPts val="0"/>
              </a:spcAft>
              <a:buClr>
                <a:srgbClr val="971A1F"/>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AutoShape 2">
            <a:extLst>
              <a:ext uri="{FF2B5EF4-FFF2-40B4-BE49-F238E27FC236}">
                <a16:creationId xmlns:a16="http://schemas.microsoft.com/office/drawing/2014/main" id="{D225BE4B-E7ED-402E-9D0D-6BA391125DC8}"/>
              </a:ext>
            </a:extLst>
          </p:cNvPr>
          <p:cNvSpPr>
            <a:spLocks noChangeAspect="1" noChangeArrowheads="1"/>
          </p:cNvSpPr>
          <p:nvPr/>
        </p:nvSpPr>
        <p:spPr bwMode="auto">
          <a:xfrm>
            <a:off x="5943600" y="3276600"/>
            <a:ext cx="2280320" cy="2280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A116E69-7A94-474A-81EA-C63E4071BFBF}"/>
              </a:ext>
            </a:extLst>
          </p:cNvPr>
          <p:cNvPicPr>
            <a:picLocks noChangeAspect="1"/>
          </p:cNvPicPr>
          <p:nvPr/>
        </p:nvPicPr>
        <p:blipFill rotWithShape="1">
          <a:blip r:embed="rId3"/>
          <a:srcRect l="13475" r="14102"/>
          <a:stretch/>
        </p:blipFill>
        <p:spPr>
          <a:xfrm>
            <a:off x="7162800" y="0"/>
            <a:ext cx="3904343" cy="6824165"/>
          </a:xfrm>
          <a:prstGeom prst="rect">
            <a:avLst/>
          </a:prstGeom>
        </p:spPr>
      </p:pic>
      <p:sp>
        <p:nvSpPr>
          <p:cNvPr id="2" name="TextBox 1">
            <a:extLst>
              <a:ext uri="{FF2B5EF4-FFF2-40B4-BE49-F238E27FC236}">
                <a16:creationId xmlns:a16="http://schemas.microsoft.com/office/drawing/2014/main" id="{6F465EBE-C430-4D2E-8E0B-9001A479E6F3}"/>
              </a:ext>
            </a:extLst>
          </p:cNvPr>
          <p:cNvSpPr txBox="1"/>
          <p:nvPr/>
        </p:nvSpPr>
        <p:spPr>
          <a:xfrm>
            <a:off x="11108300" y="6393278"/>
            <a:ext cx="8635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Source: DW Rowlands</a:t>
            </a: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F1D3B72-2F9F-4AF8-ADBF-BF1E57F3E297}"/>
              </a:ext>
            </a:extLst>
          </p:cNvPr>
          <p:cNvSpPr>
            <a:spLocks noGrp="1"/>
          </p:cNvSpPr>
          <p:nvPr>
            <p:ph type="sldNum" sz="quarter" idx="12"/>
          </p:nvPr>
        </p:nvSpPr>
        <p:spPr/>
        <p:txBody>
          <a:bodyPr/>
          <a:lstStyle/>
          <a:p>
            <a:fld id="{E207EBF4-3ACF-463E-98AA-EA5138F3F215}" type="slidenum">
              <a:rPr lang="en-US" smtClean="0"/>
              <a:t>53</a:t>
            </a:fld>
            <a:endParaRPr lang="en-US" dirty="0"/>
          </a:p>
        </p:txBody>
      </p:sp>
    </p:spTree>
    <p:extLst>
      <p:ext uri="{BB962C8B-B14F-4D97-AF65-F5344CB8AC3E}">
        <p14:creationId xmlns:p14="http://schemas.microsoft.com/office/powerpoint/2010/main" val="34201113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15B14397-B10C-4F56-8602-2B05146D6543}"/>
              </a:ext>
            </a:extLst>
          </p:cNvPr>
          <p:cNvSpPr txBox="1">
            <a:spLocks/>
          </p:cNvSpPr>
          <p:nvPr/>
        </p:nvSpPr>
        <p:spPr>
          <a:xfrm>
            <a:off x="750976" y="296841"/>
            <a:ext cx="5938867" cy="6891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971A1F"/>
                </a:solidFill>
                <a:effectLst/>
                <a:uLnTx/>
                <a:uFillTx/>
                <a:latin typeface="Candara" panose="020E0502030303020204" pitchFamily="34" charset="0"/>
                <a:ea typeface="Cambria" panose="02040503050406030204" pitchFamily="18" charset="0"/>
                <a:cs typeface="+mj-cs"/>
              </a:rPr>
              <a:t>Engaging Prince George’s County</a:t>
            </a:r>
          </a:p>
        </p:txBody>
      </p:sp>
      <p:sp>
        <p:nvSpPr>
          <p:cNvPr id="4" name="Text Placeholder 3">
            <a:extLst>
              <a:ext uri="{FF2B5EF4-FFF2-40B4-BE49-F238E27FC236}">
                <a16:creationId xmlns:a16="http://schemas.microsoft.com/office/drawing/2014/main" id="{565B31FA-11BF-45D7-98D3-C9E0172E3927}"/>
              </a:ext>
            </a:extLst>
          </p:cNvPr>
          <p:cNvSpPr txBox="1">
            <a:spLocks/>
          </p:cNvSpPr>
          <p:nvPr/>
        </p:nvSpPr>
        <p:spPr>
          <a:xfrm>
            <a:off x="665403" y="1807285"/>
            <a:ext cx="5724937" cy="8911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
                <a:srgbClr val="971A1F"/>
              </a:buClr>
              <a:buSzTx/>
              <a:buFont typeface="Arial" panose="020B0604020202020204" pitchFamily="34" charset="0"/>
              <a:buNone/>
              <a:tabLst/>
              <a:defRPr/>
            </a:pPr>
            <a:r>
              <a:rPr kumimoji="0" lang="en-US" sz="2000" b="1" i="0" u="none" strike="noStrike" kern="1200" cap="none" spc="0" normalizeH="0" baseline="0" noProof="0" dirty="0">
                <a:ln>
                  <a:noFill/>
                </a:ln>
                <a:solidFill>
                  <a:srgbClr val="971A1F"/>
                </a:solidFill>
                <a:effectLst/>
                <a:uLnTx/>
                <a:uFillTx/>
                <a:latin typeface="Calibri Light" panose="020F0302020204030204"/>
                <a:ea typeface="+mn-ea"/>
                <a:cs typeface="+mn-cs"/>
              </a:rPr>
              <a:t>As we engage the community in this process, it is important to consider the implications of racial demographics.</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AutoShape 2">
            <a:extLst>
              <a:ext uri="{FF2B5EF4-FFF2-40B4-BE49-F238E27FC236}">
                <a16:creationId xmlns:a16="http://schemas.microsoft.com/office/drawing/2014/main" id="{D225BE4B-E7ED-402E-9D0D-6BA391125DC8}"/>
              </a:ext>
            </a:extLst>
          </p:cNvPr>
          <p:cNvSpPr>
            <a:spLocks noChangeAspect="1" noChangeArrowheads="1"/>
          </p:cNvSpPr>
          <p:nvPr/>
        </p:nvSpPr>
        <p:spPr bwMode="auto">
          <a:xfrm>
            <a:off x="5943600" y="3276600"/>
            <a:ext cx="2280320" cy="2280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C0CFE12-ADA5-475E-976C-B1E5F2ED03DE}"/>
              </a:ext>
            </a:extLst>
          </p:cNvPr>
          <p:cNvPicPr>
            <a:picLocks noChangeAspect="1"/>
          </p:cNvPicPr>
          <p:nvPr/>
        </p:nvPicPr>
        <p:blipFill>
          <a:blip r:embed="rId3"/>
          <a:stretch>
            <a:fillRect/>
          </a:stretch>
        </p:blipFill>
        <p:spPr>
          <a:xfrm>
            <a:off x="134000" y="3065930"/>
            <a:ext cx="6948970" cy="3087443"/>
          </a:xfrm>
          <a:prstGeom prst="rect">
            <a:avLst/>
          </a:prstGeom>
        </p:spPr>
      </p:pic>
      <p:sp>
        <p:nvSpPr>
          <p:cNvPr id="2" name="TextBox 1">
            <a:extLst>
              <a:ext uri="{FF2B5EF4-FFF2-40B4-BE49-F238E27FC236}">
                <a16:creationId xmlns:a16="http://schemas.microsoft.com/office/drawing/2014/main" id="{6F465EBE-C430-4D2E-8E0B-9001A479E6F3}"/>
              </a:ext>
            </a:extLst>
          </p:cNvPr>
          <p:cNvSpPr txBox="1"/>
          <p:nvPr/>
        </p:nvSpPr>
        <p:spPr>
          <a:xfrm>
            <a:off x="11146973" y="6291943"/>
            <a:ext cx="8635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Source: DW Rowlands</a:t>
            </a: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CC274D0-E86A-47FC-AACC-65ED1FE38706}"/>
              </a:ext>
            </a:extLst>
          </p:cNvPr>
          <p:cNvPicPr>
            <a:picLocks noChangeAspect="1"/>
          </p:cNvPicPr>
          <p:nvPr/>
        </p:nvPicPr>
        <p:blipFill rotWithShape="1">
          <a:blip r:embed="rId5"/>
          <a:srcRect l="13475" r="14102"/>
          <a:stretch/>
        </p:blipFill>
        <p:spPr>
          <a:xfrm>
            <a:off x="7162800" y="0"/>
            <a:ext cx="3904343" cy="6824165"/>
          </a:xfrm>
          <a:prstGeom prst="rect">
            <a:avLst/>
          </a:prstGeom>
        </p:spPr>
      </p:pic>
      <p:sp>
        <p:nvSpPr>
          <p:cNvPr id="6" name="Slide Number Placeholder 5">
            <a:extLst>
              <a:ext uri="{FF2B5EF4-FFF2-40B4-BE49-F238E27FC236}">
                <a16:creationId xmlns:a16="http://schemas.microsoft.com/office/drawing/2014/main" id="{6906A6B0-13AD-4AED-8D0D-0B6038668CFE}"/>
              </a:ext>
            </a:extLst>
          </p:cNvPr>
          <p:cNvSpPr>
            <a:spLocks noGrp="1"/>
          </p:cNvSpPr>
          <p:nvPr>
            <p:ph type="sldNum" sz="quarter" idx="12"/>
          </p:nvPr>
        </p:nvSpPr>
        <p:spPr/>
        <p:txBody>
          <a:bodyPr/>
          <a:lstStyle/>
          <a:p>
            <a:fld id="{E207EBF4-3ACF-463E-98AA-EA5138F3F215}" type="slidenum">
              <a:rPr lang="en-US" smtClean="0"/>
              <a:t>54</a:t>
            </a:fld>
            <a:endParaRPr lang="en-US" dirty="0"/>
          </a:p>
        </p:txBody>
      </p:sp>
    </p:spTree>
    <p:extLst>
      <p:ext uri="{BB962C8B-B14F-4D97-AF65-F5344CB8AC3E}">
        <p14:creationId xmlns:p14="http://schemas.microsoft.com/office/powerpoint/2010/main" val="5090886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F8BE89-1B78-41E3-B71F-B86B7F42E491}"/>
              </a:ext>
            </a:extLst>
          </p:cNvPr>
          <p:cNvSpPr txBox="1">
            <a:spLocks/>
          </p:cNvSpPr>
          <p:nvPr/>
        </p:nvSpPr>
        <p:spPr>
          <a:xfrm>
            <a:off x="609600" y="480479"/>
            <a:ext cx="4101084" cy="6891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971A1F"/>
                </a:solidFill>
                <a:effectLst/>
                <a:uLnTx/>
                <a:uFillTx/>
                <a:latin typeface="Candara" panose="020E0502030303020204" pitchFamily="34" charset="0"/>
                <a:ea typeface="Cambria" panose="02040503050406030204" pitchFamily="18" charset="0"/>
                <a:cs typeface="+mj-cs"/>
              </a:rPr>
              <a:t>JSA Deliverables</a:t>
            </a:r>
          </a:p>
        </p:txBody>
      </p:sp>
      <p:sp>
        <p:nvSpPr>
          <p:cNvPr id="8" name="TextBox 7">
            <a:extLst>
              <a:ext uri="{FF2B5EF4-FFF2-40B4-BE49-F238E27FC236}">
                <a16:creationId xmlns:a16="http://schemas.microsoft.com/office/drawing/2014/main" id="{C974A607-9AF6-42B9-8BC7-4C8B61E75DE2}"/>
              </a:ext>
            </a:extLst>
          </p:cNvPr>
          <p:cNvSpPr txBox="1"/>
          <p:nvPr/>
        </p:nvSpPr>
        <p:spPr>
          <a:xfrm>
            <a:off x="609600" y="1576836"/>
            <a:ext cx="8641976" cy="253915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Stakeholder Mapping &amp; Analysis</a:t>
            </a:r>
          </a:p>
          <a:p>
            <a:pPr marL="342900" marR="0" lvl="0" indent="-3429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Development &amp; implementation of engagement strategy </a:t>
            </a:r>
            <a:r>
              <a:rPr kumimoji="0" lang="en-US" sz="2400" b="0" i="1" u="none" strike="noStrike" kern="1200" cap="none" spc="0" normalizeH="0" baseline="0" noProof="0" dirty="0">
                <a:ln>
                  <a:noFill/>
                </a:ln>
                <a:solidFill>
                  <a:srgbClr val="000000"/>
                </a:solidFill>
                <a:effectLst/>
                <a:uLnTx/>
                <a:uFillTx/>
                <a:latin typeface="Calibri" panose="020F0502020204030204"/>
                <a:ea typeface="+mn-ea"/>
                <a:cs typeface="+mn-cs"/>
              </a:rPr>
              <a:t>(including virtual open house)</a:t>
            </a:r>
          </a:p>
          <a:p>
            <a:pPr marL="342900" marR="0" lvl="0" indent="-3429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Facilitation of Education, Communication and Outreach Work Group </a:t>
            </a:r>
            <a:r>
              <a:rPr kumimoji="0" lang="en-US" sz="2400" b="0" i="1" u="none" strike="noStrike" kern="1200" cap="none" spc="0" normalizeH="0" baseline="0" noProof="0" dirty="0">
                <a:ln>
                  <a:noFill/>
                </a:ln>
                <a:solidFill>
                  <a:srgbClr val="000000"/>
                </a:solidFill>
                <a:effectLst/>
                <a:uLnTx/>
                <a:uFillTx/>
                <a:latin typeface="Calibri" panose="020F0502020204030204"/>
                <a:ea typeface="+mn-ea"/>
                <a:cs typeface="+mn-cs"/>
              </a:rPr>
              <a:t>(3 meetings) </a:t>
            </a:r>
          </a:p>
          <a:p>
            <a:pPr marL="342900" marR="0" lvl="0" indent="-3429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Design &amp; facilitation of three public meetings</a:t>
            </a:r>
          </a:p>
        </p:txBody>
      </p:sp>
      <p:sp>
        <p:nvSpPr>
          <p:cNvPr id="3" name="Slide Number Placeholder 2">
            <a:extLst>
              <a:ext uri="{FF2B5EF4-FFF2-40B4-BE49-F238E27FC236}">
                <a16:creationId xmlns:a16="http://schemas.microsoft.com/office/drawing/2014/main" id="{2EFAC478-C232-460E-B3FA-8055A4F56ABD}"/>
              </a:ext>
            </a:extLst>
          </p:cNvPr>
          <p:cNvSpPr>
            <a:spLocks noGrp="1"/>
          </p:cNvSpPr>
          <p:nvPr>
            <p:ph type="sldNum" sz="quarter" idx="12"/>
          </p:nvPr>
        </p:nvSpPr>
        <p:spPr/>
        <p:txBody>
          <a:bodyPr/>
          <a:lstStyle/>
          <a:p>
            <a:fld id="{E207EBF4-3ACF-463E-98AA-EA5138F3F215}" type="slidenum">
              <a:rPr lang="en-US" smtClean="0"/>
              <a:t>55</a:t>
            </a:fld>
            <a:endParaRPr lang="en-US" dirty="0"/>
          </a:p>
        </p:txBody>
      </p:sp>
    </p:spTree>
    <p:extLst>
      <p:ext uri="{BB962C8B-B14F-4D97-AF65-F5344CB8AC3E}">
        <p14:creationId xmlns:p14="http://schemas.microsoft.com/office/powerpoint/2010/main" val="3469521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uter sitting on top of a table&#10;&#10;Description automatically generated">
            <a:extLst>
              <a:ext uri="{FF2B5EF4-FFF2-40B4-BE49-F238E27FC236}">
                <a16:creationId xmlns:a16="http://schemas.microsoft.com/office/drawing/2014/main" id="{F2B5E218-5400-4C57-A26D-093ED4472F8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8587" r="6485"/>
          <a:stretch/>
        </p:blipFill>
        <p:spPr>
          <a:xfrm>
            <a:off x="5936554" y="-893"/>
            <a:ext cx="5936994" cy="6858000"/>
          </a:xfrm>
          <a:prstGeom prst="rect">
            <a:avLst/>
          </a:prstGeom>
        </p:spPr>
      </p:pic>
      <p:pic>
        <p:nvPicPr>
          <p:cNvPr id="5" name="Picture 4" descr="A close up of a sign&#10;&#10;Description automatically generated">
            <a:extLst>
              <a:ext uri="{FF2B5EF4-FFF2-40B4-BE49-F238E27FC236}">
                <a16:creationId xmlns:a16="http://schemas.microsoft.com/office/drawing/2014/main" id="{4E18BB59-F333-4D01-A233-D441003E292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1035" y="6337338"/>
            <a:ext cx="1142703" cy="365665"/>
          </a:xfrm>
          <a:prstGeom prst="rect">
            <a:avLst/>
          </a:prstGeom>
        </p:spPr>
      </p:pic>
      <p:sp>
        <p:nvSpPr>
          <p:cNvPr id="6" name="Rectangle 5">
            <a:extLst>
              <a:ext uri="{FF2B5EF4-FFF2-40B4-BE49-F238E27FC236}">
                <a16:creationId xmlns:a16="http://schemas.microsoft.com/office/drawing/2014/main" id="{515CD355-1BFF-427D-935C-1CD3EB5841F6}"/>
              </a:ext>
            </a:extLst>
          </p:cNvPr>
          <p:cNvSpPr/>
          <p:nvPr/>
        </p:nvSpPr>
        <p:spPr>
          <a:xfrm>
            <a:off x="5899468" y="1786"/>
            <a:ext cx="6290945" cy="6856214"/>
          </a:xfrm>
          <a:prstGeom prst="rect">
            <a:avLst/>
          </a:prstGeom>
          <a:gradFill flip="none" rotWithShape="1">
            <a:gsLst>
              <a:gs pos="0">
                <a:schemeClr val="tx2">
                  <a:alpha val="20000"/>
                </a:schemeClr>
              </a:gs>
              <a:gs pos="100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4">
            <a:extLst>
              <a:ext uri="{FF2B5EF4-FFF2-40B4-BE49-F238E27FC236}">
                <a16:creationId xmlns:a16="http://schemas.microsoft.com/office/drawing/2014/main" id="{4A23BFDD-6ECF-495E-8CD0-B7144A0DA5DB}"/>
              </a:ext>
            </a:extLst>
          </p:cNvPr>
          <p:cNvSpPr txBox="1">
            <a:spLocks/>
          </p:cNvSpPr>
          <p:nvPr/>
        </p:nvSpPr>
        <p:spPr>
          <a:xfrm>
            <a:off x="424549" y="287034"/>
            <a:ext cx="6252159" cy="7476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971A1F"/>
                </a:solidFill>
                <a:effectLst/>
                <a:uLnTx/>
                <a:uFillTx/>
                <a:latin typeface="Candara" panose="020E0502030303020204" pitchFamily="34" charset="0"/>
                <a:ea typeface="+mj-ea"/>
                <a:cs typeface="+mj-cs"/>
              </a:rPr>
              <a:t>Effective &amp; Equitable Engagement Strategy</a:t>
            </a:r>
          </a:p>
        </p:txBody>
      </p:sp>
      <p:sp>
        <p:nvSpPr>
          <p:cNvPr id="7" name="TextBox 6">
            <a:extLst>
              <a:ext uri="{FF2B5EF4-FFF2-40B4-BE49-F238E27FC236}">
                <a16:creationId xmlns:a16="http://schemas.microsoft.com/office/drawing/2014/main" id="{B2A42206-A8D1-42E2-9605-88DFA05554D4}"/>
              </a:ext>
            </a:extLst>
          </p:cNvPr>
          <p:cNvSpPr txBox="1"/>
          <p:nvPr/>
        </p:nvSpPr>
        <p:spPr>
          <a:xfrm>
            <a:off x="424548" y="1588884"/>
            <a:ext cx="6148373" cy="4931286"/>
          </a:xfrm>
          <a:prstGeom prst="rect">
            <a:avLst/>
          </a:prstGeom>
          <a:noFill/>
        </p:spPr>
        <p:txBody>
          <a:bodyPr wrap="square">
            <a:spAutoFit/>
          </a:bodyPr>
          <a:lstStyle/>
          <a:p>
            <a:pPr marL="285750" marR="0" lvl="0" indent="-285750" algn="l" defTabSz="914400" rtl="0" eaLnBrk="1" fontAlgn="auto" latinLnBrk="0" hangingPunct="1">
              <a:lnSpc>
                <a:spcPct val="114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Virtual engagement toolkit, including Virtual Open House</a:t>
            </a:r>
          </a:p>
          <a:p>
            <a:pPr marL="285750" marR="0" lvl="0" indent="-285750" algn="l" defTabSz="914400" rtl="0" eaLnBrk="1" fontAlgn="auto" latinLnBrk="0" hangingPunct="1">
              <a:lnSpc>
                <a:spcPct val="114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Timely, consistent, advanced, proactive communication among COG, neighborhoods, environmental organizations, schools, and other stakeholders</a:t>
            </a:r>
          </a:p>
          <a:p>
            <a:pPr marL="285750" marR="0" lvl="0" indent="-285750" algn="l" defTabSz="914400" rtl="0" eaLnBrk="1" fontAlgn="auto" latinLnBrk="0" hangingPunct="1">
              <a:lnSpc>
                <a:spcPct val="114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Coordination with Commission, Work Groups, and key partners</a:t>
            </a:r>
          </a:p>
          <a:p>
            <a:pPr marL="285750" marR="0" lvl="0" indent="-285750" algn="l" defTabSz="914400" rtl="0" eaLnBrk="1" fontAlgn="auto" latinLnBrk="0" hangingPunct="1">
              <a:lnSpc>
                <a:spcPct val="114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Consistent project narrative/messaging</a:t>
            </a:r>
          </a:p>
          <a:p>
            <a:pPr marL="285750" marR="0" lvl="0" indent="-285750" algn="l" defTabSz="914400" rtl="0" eaLnBrk="1" fontAlgn="auto" latinLnBrk="0" hangingPunct="1">
              <a:lnSpc>
                <a:spcPct val="114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Accessible collateral development and use of website and social media platforms</a:t>
            </a:r>
          </a:p>
        </p:txBody>
      </p:sp>
      <p:sp>
        <p:nvSpPr>
          <p:cNvPr id="3" name="Slide Number Placeholder 2">
            <a:extLst>
              <a:ext uri="{FF2B5EF4-FFF2-40B4-BE49-F238E27FC236}">
                <a16:creationId xmlns:a16="http://schemas.microsoft.com/office/drawing/2014/main" id="{A1973EBC-7C0B-4C9C-8C10-F18704FDB721}"/>
              </a:ext>
            </a:extLst>
          </p:cNvPr>
          <p:cNvSpPr>
            <a:spLocks noGrp="1"/>
          </p:cNvSpPr>
          <p:nvPr>
            <p:ph type="sldNum" sz="quarter" idx="12"/>
          </p:nvPr>
        </p:nvSpPr>
        <p:spPr/>
        <p:txBody>
          <a:bodyPr/>
          <a:lstStyle/>
          <a:p>
            <a:fld id="{E207EBF4-3ACF-463E-98AA-EA5138F3F215}" type="slidenum">
              <a:rPr lang="en-US" smtClean="0"/>
              <a:t>56</a:t>
            </a:fld>
            <a:endParaRPr lang="en-US" dirty="0"/>
          </a:p>
        </p:txBody>
      </p:sp>
    </p:spTree>
    <p:extLst>
      <p:ext uri="{BB962C8B-B14F-4D97-AF65-F5344CB8AC3E}">
        <p14:creationId xmlns:p14="http://schemas.microsoft.com/office/powerpoint/2010/main" val="19807536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5E965BB-CBBF-429B-A39E-899179C97223}"/>
              </a:ext>
            </a:extLst>
          </p:cNvPr>
          <p:cNvPicPr>
            <a:picLocks noChangeAspect="1"/>
          </p:cNvPicPr>
          <p:nvPr/>
        </p:nvPicPr>
        <p:blipFill rotWithShape="1">
          <a:blip r:embed="rId3"/>
          <a:srcRect t="445" r="1031" b="33937"/>
          <a:stretch/>
        </p:blipFill>
        <p:spPr>
          <a:xfrm>
            <a:off x="0" y="1112982"/>
            <a:ext cx="12192000" cy="4928722"/>
          </a:xfrm>
          <a:prstGeom prst="rect">
            <a:avLst/>
          </a:prstGeom>
        </p:spPr>
      </p:pic>
      <p:sp>
        <p:nvSpPr>
          <p:cNvPr id="6" name="Rectangle 5">
            <a:extLst>
              <a:ext uri="{FF2B5EF4-FFF2-40B4-BE49-F238E27FC236}">
                <a16:creationId xmlns:a16="http://schemas.microsoft.com/office/drawing/2014/main" id="{8DA797DC-B047-4068-AA15-158DFD20B0E4}"/>
              </a:ext>
            </a:extLst>
          </p:cNvPr>
          <p:cNvSpPr/>
          <p:nvPr/>
        </p:nvSpPr>
        <p:spPr>
          <a:xfrm rot="10800000">
            <a:off x="-1" y="1112982"/>
            <a:ext cx="12192000" cy="4939012"/>
          </a:xfrm>
          <a:prstGeom prst="rect">
            <a:avLst/>
          </a:prstGeom>
          <a:gradFill flip="none" rotWithShape="1">
            <a:gsLst>
              <a:gs pos="75000">
                <a:srgbClr val="FFFFFF">
                  <a:alpha val="70000"/>
                </a:srgbClr>
              </a:gs>
              <a:gs pos="100000">
                <a:schemeClr val="bg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descr="A picture containing mirror&#10;&#10;Description automatically generated">
            <a:extLst>
              <a:ext uri="{FF2B5EF4-FFF2-40B4-BE49-F238E27FC236}">
                <a16:creationId xmlns:a16="http://schemas.microsoft.com/office/drawing/2014/main" id="{18E44A39-C626-4546-8C94-1DB667083570}"/>
              </a:ext>
            </a:extLst>
          </p:cNvPr>
          <p:cNvPicPr>
            <a:picLocks noChangeAspect="1"/>
          </p:cNvPicPr>
          <p:nvPr/>
        </p:nvPicPr>
        <p:blipFill rotWithShape="1">
          <a:blip r:embed="rId4">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476" r="-168"/>
          <a:stretch/>
        </p:blipFill>
        <p:spPr>
          <a:xfrm rot="15103594">
            <a:off x="137104" y="97975"/>
            <a:ext cx="4337814" cy="4491740"/>
          </a:xfrm>
          <a:prstGeom prst="rect">
            <a:avLst/>
          </a:prstGeom>
        </p:spPr>
      </p:pic>
      <p:pic>
        <p:nvPicPr>
          <p:cNvPr id="3" name="Picture 2">
            <a:extLst>
              <a:ext uri="{FF2B5EF4-FFF2-40B4-BE49-F238E27FC236}">
                <a16:creationId xmlns:a16="http://schemas.microsoft.com/office/drawing/2014/main" id="{084D41D3-D3EC-4FC6-A532-4C45505B0F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35865" y="6106070"/>
            <a:ext cx="6720268" cy="733616"/>
          </a:xfrm>
          <a:prstGeom prst="rect">
            <a:avLst/>
          </a:prstGeom>
        </p:spPr>
      </p:pic>
      <p:pic>
        <p:nvPicPr>
          <p:cNvPr id="7" name="Picture 6" descr="A close up of a sign&#10;&#10;Description automatically generated">
            <a:extLst>
              <a:ext uri="{FF2B5EF4-FFF2-40B4-BE49-F238E27FC236}">
                <a16:creationId xmlns:a16="http://schemas.microsoft.com/office/drawing/2014/main" id="{502449CC-4CA8-4B98-8774-1CD7F6C47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489" y="6338095"/>
            <a:ext cx="1143000" cy="365760"/>
          </a:xfrm>
          <a:prstGeom prst="rect">
            <a:avLst/>
          </a:prstGeom>
        </p:spPr>
      </p:pic>
      <p:sp>
        <p:nvSpPr>
          <p:cNvPr id="11" name="Title 4">
            <a:extLst>
              <a:ext uri="{FF2B5EF4-FFF2-40B4-BE49-F238E27FC236}">
                <a16:creationId xmlns:a16="http://schemas.microsoft.com/office/drawing/2014/main" id="{F14E098C-8D9F-4422-A39B-34C1171911D0}"/>
              </a:ext>
            </a:extLst>
          </p:cNvPr>
          <p:cNvSpPr txBox="1">
            <a:spLocks/>
          </p:cNvSpPr>
          <p:nvPr/>
        </p:nvSpPr>
        <p:spPr>
          <a:xfrm>
            <a:off x="1059250" y="2191138"/>
            <a:ext cx="3577296" cy="7718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971A1F"/>
                </a:solidFill>
                <a:effectLst/>
                <a:uLnTx/>
                <a:uFillTx/>
                <a:latin typeface="Candara" panose="020E0502030303020204" pitchFamily="34" charset="0"/>
                <a:ea typeface="+mj-ea"/>
                <a:cs typeface="+mj-cs"/>
              </a:rPr>
              <a:t>Questions? </a:t>
            </a:r>
          </a:p>
        </p:txBody>
      </p:sp>
      <p:sp>
        <p:nvSpPr>
          <p:cNvPr id="4" name="Slide Number Placeholder 3">
            <a:extLst>
              <a:ext uri="{FF2B5EF4-FFF2-40B4-BE49-F238E27FC236}">
                <a16:creationId xmlns:a16="http://schemas.microsoft.com/office/drawing/2014/main" id="{43ED0E10-25A7-4AE1-B7A1-FB63045F864C}"/>
              </a:ext>
            </a:extLst>
          </p:cNvPr>
          <p:cNvSpPr>
            <a:spLocks noGrp="1"/>
          </p:cNvSpPr>
          <p:nvPr>
            <p:ph type="sldNum" sz="quarter" idx="12"/>
          </p:nvPr>
        </p:nvSpPr>
        <p:spPr/>
        <p:txBody>
          <a:bodyPr/>
          <a:lstStyle/>
          <a:p>
            <a:fld id="{E207EBF4-3ACF-463E-98AA-EA5138F3F215}" type="slidenum">
              <a:rPr lang="en-US" smtClean="0"/>
              <a:t>57</a:t>
            </a:fld>
            <a:endParaRPr lang="en-US" dirty="0"/>
          </a:p>
        </p:txBody>
      </p:sp>
    </p:spTree>
    <p:extLst>
      <p:ext uri="{BB962C8B-B14F-4D97-AF65-F5344CB8AC3E}">
        <p14:creationId xmlns:p14="http://schemas.microsoft.com/office/powerpoint/2010/main" val="37786138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0B1FC-F3FB-499B-B23B-251EE782079C}"/>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7A0A680A-F9D2-48D9-8A3E-CCD951C55E5E}"/>
              </a:ext>
            </a:extLst>
          </p:cNvPr>
          <p:cNvSpPr>
            <a:spLocks noGrp="1"/>
          </p:cNvSpPr>
          <p:nvPr>
            <p:ph idx="1"/>
          </p:nvPr>
        </p:nvSpPr>
        <p:spPr/>
        <p:txBody>
          <a:bodyPr/>
          <a:lstStyle/>
          <a:p>
            <a:pPr marL="0" indent="0">
              <a:buNone/>
            </a:pPr>
            <a:r>
              <a:rPr lang="en-US" sz="2400" b="1" dirty="0"/>
              <a:t>County + Consulting Team</a:t>
            </a:r>
          </a:p>
          <a:p>
            <a:pPr lvl="1">
              <a:spcAft>
                <a:spcPts val="1200"/>
              </a:spcAft>
            </a:pPr>
            <a:r>
              <a:rPr lang="en-US" sz="2400" dirty="0"/>
              <a:t>Distribute survey to Commissioners to establish January Work Group meetings dates/times</a:t>
            </a:r>
          </a:p>
          <a:p>
            <a:pPr lvl="1">
              <a:spcAft>
                <a:spcPts val="1200"/>
              </a:spcAft>
            </a:pPr>
            <a:r>
              <a:rPr lang="en-US" sz="2400" dirty="0"/>
              <a:t>Prepare to facilitate discussions at January Work Group meetings</a:t>
            </a:r>
          </a:p>
          <a:p>
            <a:pPr lvl="1">
              <a:spcAft>
                <a:spcPts val="1200"/>
              </a:spcAft>
            </a:pPr>
            <a:r>
              <a:rPr lang="en-US" sz="2400" dirty="0"/>
              <a:t>Conduct GHG emissions reduction scenarios analysis</a:t>
            </a:r>
          </a:p>
          <a:p>
            <a:pPr lvl="1">
              <a:spcAft>
                <a:spcPts val="1200"/>
              </a:spcAft>
            </a:pPr>
            <a:r>
              <a:rPr lang="en-US" sz="2400" dirty="0"/>
              <a:t>Continue work on Climate Risk and Vulnerability (CRVA) process</a:t>
            </a:r>
          </a:p>
          <a:p>
            <a:pPr lvl="1">
              <a:spcAft>
                <a:spcPts val="1200"/>
              </a:spcAft>
            </a:pPr>
            <a:r>
              <a:rPr lang="en-US" sz="2400" dirty="0"/>
              <a:t>Continue work on public engagement plan and develop initial list of outreach target groups and implementation partners </a:t>
            </a:r>
          </a:p>
          <a:p>
            <a:pPr marL="0" indent="0">
              <a:buNone/>
            </a:pPr>
            <a:endParaRPr lang="en-US" dirty="0"/>
          </a:p>
        </p:txBody>
      </p:sp>
      <p:sp>
        <p:nvSpPr>
          <p:cNvPr id="4" name="Slide Number Placeholder 3">
            <a:extLst>
              <a:ext uri="{FF2B5EF4-FFF2-40B4-BE49-F238E27FC236}">
                <a16:creationId xmlns:a16="http://schemas.microsoft.com/office/drawing/2014/main" id="{3194712A-BC10-4C87-A822-600024926E08}"/>
              </a:ext>
            </a:extLst>
          </p:cNvPr>
          <p:cNvSpPr>
            <a:spLocks noGrp="1"/>
          </p:cNvSpPr>
          <p:nvPr>
            <p:ph type="sldNum" sz="quarter" idx="12"/>
          </p:nvPr>
        </p:nvSpPr>
        <p:spPr/>
        <p:txBody>
          <a:bodyPr/>
          <a:lstStyle/>
          <a:p>
            <a:pPr algn="l" defTabSz="914400"/>
            <a:fld id="{38EA6B26-9CA0-4144-9BE8-9A34F496FA80}" type="slidenum">
              <a:rPr lang="en-US">
                <a:solidFill>
                  <a:srgbClr val="0054A5"/>
                </a:solidFill>
                <a:latin typeface="Arial"/>
              </a:rPr>
              <a:pPr algn="l" defTabSz="914400"/>
              <a:t>58</a:t>
            </a:fld>
            <a:endParaRPr lang="en-US" dirty="0">
              <a:solidFill>
                <a:srgbClr val="0054A5"/>
              </a:solidFill>
              <a:latin typeface="Arial"/>
            </a:endParaRPr>
          </a:p>
        </p:txBody>
      </p:sp>
    </p:spTree>
    <p:extLst>
      <p:ext uri="{BB962C8B-B14F-4D97-AF65-F5344CB8AC3E}">
        <p14:creationId xmlns:p14="http://schemas.microsoft.com/office/powerpoint/2010/main" val="21613564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0B1FC-F3FB-499B-B23B-251EE782079C}"/>
              </a:ext>
            </a:extLst>
          </p:cNvPr>
          <p:cNvSpPr>
            <a:spLocks noGrp="1"/>
          </p:cNvSpPr>
          <p:nvPr>
            <p:ph type="title"/>
          </p:nvPr>
        </p:nvSpPr>
        <p:spPr/>
        <p:txBody>
          <a:bodyPr/>
          <a:lstStyle/>
          <a:p>
            <a:r>
              <a:rPr lang="en-US" dirty="0"/>
              <a:t>Next Steps Cont. </a:t>
            </a:r>
          </a:p>
        </p:txBody>
      </p:sp>
      <p:sp>
        <p:nvSpPr>
          <p:cNvPr id="3" name="Content Placeholder 2">
            <a:extLst>
              <a:ext uri="{FF2B5EF4-FFF2-40B4-BE49-F238E27FC236}">
                <a16:creationId xmlns:a16="http://schemas.microsoft.com/office/drawing/2014/main" id="{7A0A680A-F9D2-48D9-8A3E-CCD951C55E5E}"/>
              </a:ext>
            </a:extLst>
          </p:cNvPr>
          <p:cNvSpPr>
            <a:spLocks noGrp="1"/>
          </p:cNvSpPr>
          <p:nvPr>
            <p:ph idx="1"/>
          </p:nvPr>
        </p:nvSpPr>
        <p:spPr>
          <a:xfrm>
            <a:off x="380301" y="1427259"/>
            <a:ext cx="10807652" cy="4602687"/>
          </a:xfrm>
        </p:spPr>
        <p:txBody>
          <a:bodyPr/>
          <a:lstStyle/>
          <a:p>
            <a:pPr marL="0" indent="0">
              <a:buNone/>
            </a:pPr>
            <a:r>
              <a:rPr lang="en-US" sz="2400" b="1" dirty="0"/>
              <a:t>Next Commission Meeting is Friday, February 19. Potential agenda items to include:</a:t>
            </a:r>
          </a:p>
          <a:p>
            <a:pPr lvl="1">
              <a:spcAft>
                <a:spcPts val="1200"/>
              </a:spcAft>
            </a:pPr>
            <a:r>
              <a:rPr lang="en-US" sz="2400" dirty="0"/>
              <a:t>Discussion on GHG reduction target building off of January Mitigation Work Group meeting</a:t>
            </a:r>
          </a:p>
          <a:p>
            <a:pPr lvl="1">
              <a:spcAft>
                <a:spcPts val="1200"/>
              </a:spcAft>
            </a:pPr>
            <a:r>
              <a:rPr lang="en-US" sz="2400" dirty="0"/>
              <a:t>Review and discuss initial list of mitigation + adaptation actions from January Adaptation Work Group and Mitigation Work Group meetings </a:t>
            </a:r>
          </a:p>
          <a:p>
            <a:pPr lvl="1">
              <a:spcAft>
                <a:spcPts val="1200"/>
              </a:spcAft>
            </a:pPr>
            <a:r>
              <a:rPr lang="en-US" sz="2400" dirty="0"/>
              <a:t>Report back from Outreach Work Group on engagement plan and preparations for public meetings</a:t>
            </a:r>
          </a:p>
          <a:p>
            <a:pPr lvl="1"/>
            <a:endParaRPr lang="en-US" dirty="0"/>
          </a:p>
        </p:txBody>
      </p:sp>
      <p:sp>
        <p:nvSpPr>
          <p:cNvPr id="4" name="Slide Number Placeholder 3">
            <a:extLst>
              <a:ext uri="{FF2B5EF4-FFF2-40B4-BE49-F238E27FC236}">
                <a16:creationId xmlns:a16="http://schemas.microsoft.com/office/drawing/2014/main" id="{3194712A-BC10-4C87-A822-600024926E08}"/>
              </a:ext>
            </a:extLst>
          </p:cNvPr>
          <p:cNvSpPr>
            <a:spLocks noGrp="1"/>
          </p:cNvSpPr>
          <p:nvPr>
            <p:ph type="sldNum" sz="quarter" idx="12"/>
          </p:nvPr>
        </p:nvSpPr>
        <p:spPr/>
        <p:txBody>
          <a:bodyPr/>
          <a:lstStyle/>
          <a:p>
            <a:pPr algn="l" defTabSz="914400"/>
            <a:fld id="{38EA6B26-9CA0-4144-9BE8-9A34F496FA80}" type="slidenum">
              <a:rPr lang="en-US">
                <a:solidFill>
                  <a:srgbClr val="0054A5"/>
                </a:solidFill>
                <a:latin typeface="Arial"/>
              </a:rPr>
              <a:pPr algn="l" defTabSz="914400"/>
              <a:t>59</a:t>
            </a:fld>
            <a:endParaRPr lang="en-US" dirty="0">
              <a:solidFill>
                <a:srgbClr val="0054A5"/>
              </a:solidFill>
              <a:latin typeface="Arial"/>
            </a:endParaRPr>
          </a:p>
        </p:txBody>
      </p:sp>
    </p:spTree>
    <p:extLst>
      <p:ext uri="{BB962C8B-B14F-4D97-AF65-F5344CB8AC3E}">
        <p14:creationId xmlns:p14="http://schemas.microsoft.com/office/powerpoint/2010/main" val="4021272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0B1FC-F3FB-499B-B23B-251EE782079C}"/>
              </a:ext>
            </a:extLst>
          </p:cNvPr>
          <p:cNvSpPr>
            <a:spLocks noGrp="1"/>
          </p:cNvSpPr>
          <p:nvPr>
            <p:ph type="title"/>
          </p:nvPr>
        </p:nvSpPr>
        <p:spPr>
          <a:xfrm>
            <a:off x="146260" y="119667"/>
            <a:ext cx="8635016" cy="725118"/>
          </a:xfrm>
        </p:spPr>
        <p:txBody>
          <a:bodyPr/>
          <a:lstStyle/>
          <a:p>
            <a:r>
              <a:rPr lang="en-US" dirty="0"/>
              <a:t>Mitigation Work Group Membership</a:t>
            </a:r>
          </a:p>
        </p:txBody>
      </p:sp>
      <p:sp>
        <p:nvSpPr>
          <p:cNvPr id="4" name="Slide Number Placeholder 3">
            <a:extLst>
              <a:ext uri="{FF2B5EF4-FFF2-40B4-BE49-F238E27FC236}">
                <a16:creationId xmlns:a16="http://schemas.microsoft.com/office/drawing/2014/main" id="{3194712A-BC10-4C87-A822-600024926E08}"/>
              </a:ext>
            </a:extLst>
          </p:cNvPr>
          <p:cNvSpPr>
            <a:spLocks noGrp="1"/>
          </p:cNvSpPr>
          <p:nvPr>
            <p:ph type="sldNum" sz="quarter" idx="12"/>
          </p:nvPr>
        </p:nvSpPr>
        <p:spPr/>
        <p:txBody>
          <a:bodyPr/>
          <a:lstStyle/>
          <a:p>
            <a:pPr algn="l" defTabSz="914400"/>
            <a:fld id="{38EA6B26-9CA0-4144-9BE8-9A34F496FA80}" type="slidenum">
              <a:rPr lang="en-US" smtClean="0"/>
              <a:pPr algn="l" defTabSz="914400"/>
              <a:t>6</a:t>
            </a:fld>
            <a:endParaRPr lang="en-US" dirty="0"/>
          </a:p>
        </p:txBody>
      </p:sp>
      <p:graphicFrame>
        <p:nvGraphicFramePr>
          <p:cNvPr id="6" name="Table 6">
            <a:extLst>
              <a:ext uri="{FF2B5EF4-FFF2-40B4-BE49-F238E27FC236}">
                <a16:creationId xmlns:a16="http://schemas.microsoft.com/office/drawing/2014/main" id="{01FC0FB2-874B-4B25-B9DE-A3C4BFD40C2E}"/>
              </a:ext>
            </a:extLst>
          </p:cNvPr>
          <p:cNvGraphicFramePr>
            <a:graphicFrameLocks noGrp="1"/>
          </p:cNvGraphicFramePr>
          <p:nvPr>
            <p:extLst>
              <p:ext uri="{D42A27DB-BD31-4B8C-83A1-F6EECF244321}">
                <p14:modId xmlns:p14="http://schemas.microsoft.com/office/powerpoint/2010/main" val="1368096578"/>
              </p:ext>
            </p:extLst>
          </p:nvPr>
        </p:nvGraphicFramePr>
        <p:xfrm>
          <a:off x="1909937" y="1344792"/>
          <a:ext cx="7692834" cy="4331383"/>
        </p:xfrm>
        <a:graphic>
          <a:graphicData uri="http://schemas.openxmlformats.org/drawingml/2006/table">
            <a:tbl>
              <a:tblPr firstRow="1" bandRow="1">
                <a:tableStyleId>{5C22544A-7EE6-4342-B048-85BDC9FD1C3A}</a:tableStyleId>
              </a:tblPr>
              <a:tblGrid>
                <a:gridCol w="3717313">
                  <a:extLst>
                    <a:ext uri="{9D8B030D-6E8A-4147-A177-3AD203B41FA5}">
                      <a16:colId xmlns:a16="http://schemas.microsoft.com/office/drawing/2014/main" val="1893360310"/>
                    </a:ext>
                  </a:extLst>
                </a:gridCol>
                <a:gridCol w="3975521">
                  <a:extLst>
                    <a:ext uri="{9D8B030D-6E8A-4147-A177-3AD203B41FA5}">
                      <a16:colId xmlns:a16="http://schemas.microsoft.com/office/drawing/2014/main" val="2103738137"/>
                    </a:ext>
                  </a:extLst>
                </a:gridCol>
              </a:tblGrid>
              <a:tr h="693423">
                <a:tc>
                  <a:txBody>
                    <a:bodyPr/>
                    <a:lstStyle/>
                    <a:p>
                      <a:pPr algn="ctr"/>
                      <a:r>
                        <a:rPr lang="en-US" dirty="0"/>
                        <a:t>Intended Commission Role</a:t>
                      </a:r>
                      <a:br>
                        <a:rPr lang="en-US" dirty="0"/>
                      </a:br>
                      <a:r>
                        <a:rPr lang="en-US" dirty="0"/>
                        <a:t>(CR-07-2020)</a:t>
                      </a:r>
                    </a:p>
                  </a:txBody>
                  <a:tcPr/>
                </a:tc>
                <a:tc>
                  <a:txBody>
                    <a:bodyPr/>
                    <a:lstStyle/>
                    <a:p>
                      <a:pPr algn="ctr"/>
                      <a:r>
                        <a:rPr lang="en-US" dirty="0"/>
                        <a:t>Work Group Member</a:t>
                      </a:r>
                    </a:p>
                  </a:txBody>
                  <a:tcPr/>
                </a:tc>
                <a:extLst>
                  <a:ext uri="{0D108BD9-81ED-4DB2-BD59-A6C34878D82A}">
                    <a16:rowId xmlns:a16="http://schemas.microsoft.com/office/drawing/2014/main" val="2119485713"/>
                  </a:ext>
                </a:extLst>
              </a:tr>
              <a:tr h="471560">
                <a:tc>
                  <a:txBody>
                    <a:bodyPr/>
                    <a:lstStyle/>
                    <a:p>
                      <a:pPr algn="ctr"/>
                      <a:r>
                        <a:rPr lang="en-US"/>
                        <a:t>Non-profit environmental</a:t>
                      </a:r>
                      <a:endParaRPr lang="en-US" dirty="0"/>
                    </a:p>
                  </a:txBody>
                  <a:tcPr anchor="ctr"/>
                </a:tc>
                <a:tc>
                  <a:txBody>
                    <a:bodyPr/>
                    <a:lstStyle/>
                    <a:p>
                      <a:pPr algn="ctr"/>
                      <a:r>
                        <a:rPr lang="en-US" dirty="0"/>
                        <a:t>Gary Allen</a:t>
                      </a:r>
                    </a:p>
                  </a:txBody>
                  <a:tcPr anchor="ctr"/>
                </a:tc>
                <a:extLst>
                  <a:ext uri="{0D108BD9-81ED-4DB2-BD59-A6C34878D82A}">
                    <a16:rowId xmlns:a16="http://schemas.microsoft.com/office/drawing/2014/main" val="1270954910"/>
                  </a:ext>
                </a:extLst>
              </a:tr>
              <a:tr h="506803">
                <a:tc>
                  <a:txBody>
                    <a:bodyPr/>
                    <a:lstStyle/>
                    <a:p>
                      <a:pPr algn="ctr"/>
                      <a:r>
                        <a:rPr lang="en-US" dirty="0"/>
                        <a:t>Chamber of Commerce-Energy Production or Transmission</a:t>
                      </a:r>
                    </a:p>
                  </a:txBody>
                  <a:tcPr anchor="ctr"/>
                </a:tc>
                <a:tc>
                  <a:txBody>
                    <a:bodyPr/>
                    <a:lstStyle/>
                    <a:p>
                      <a:pPr algn="ctr"/>
                      <a:r>
                        <a:rPr lang="en-US" dirty="0"/>
                        <a:t>William Ellis</a:t>
                      </a:r>
                    </a:p>
                  </a:txBody>
                  <a:tcPr anchor="ctr"/>
                </a:tc>
                <a:extLst>
                  <a:ext uri="{0D108BD9-81ED-4DB2-BD59-A6C34878D82A}">
                    <a16:rowId xmlns:a16="http://schemas.microsoft.com/office/drawing/2014/main" val="770227051"/>
                  </a:ext>
                </a:extLst>
              </a:tr>
              <a:tr h="471560">
                <a:tc>
                  <a:txBody>
                    <a:bodyPr/>
                    <a:lstStyle/>
                    <a:p>
                      <a:pPr algn="ctr"/>
                      <a:r>
                        <a:rPr lang="en-US" dirty="0"/>
                        <a:t>OCS</a:t>
                      </a:r>
                    </a:p>
                  </a:txBody>
                  <a:tcPr anchor="ctr"/>
                </a:tc>
                <a:tc>
                  <a:txBody>
                    <a:bodyPr/>
                    <a:lstStyle/>
                    <a:p>
                      <a:pPr algn="ctr"/>
                      <a:r>
                        <a:rPr lang="en-US" dirty="0"/>
                        <a:t>Erica Bannerman</a:t>
                      </a:r>
                    </a:p>
                  </a:txBody>
                  <a:tcPr anchor="ctr"/>
                </a:tc>
                <a:extLst>
                  <a:ext uri="{0D108BD9-81ED-4DB2-BD59-A6C34878D82A}">
                    <a16:rowId xmlns:a16="http://schemas.microsoft.com/office/drawing/2014/main" val="1391615436"/>
                  </a:ext>
                </a:extLst>
              </a:tr>
              <a:tr h="471560">
                <a:tc>
                  <a:txBody>
                    <a:bodyPr/>
                    <a:lstStyle/>
                    <a:p>
                      <a:pPr algn="ctr"/>
                      <a:r>
                        <a:rPr lang="en-US" dirty="0"/>
                        <a:t>Chamber of Commerce-Energy Production or Transmission</a:t>
                      </a:r>
                    </a:p>
                  </a:txBody>
                  <a:tcPr anchor="ctr"/>
                </a:tc>
                <a:tc>
                  <a:txBody>
                    <a:bodyPr/>
                    <a:lstStyle/>
                    <a:p>
                      <a:pPr algn="ctr"/>
                      <a:r>
                        <a:rPr lang="en-US" dirty="0"/>
                        <a:t>Brian Smith - Alternate</a:t>
                      </a:r>
                    </a:p>
                  </a:txBody>
                  <a:tcPr anchor="ctr"/>
                </a:tc>
                <a:extLst>
                  <a:ext uri="{0D108BD9-81ED-4DB2-BD59-A6C34878D82A}">
                    <a16:rowId xmlns:a16="http://schemas.microsoft.com/office/drawing/2014/main" val="2059988214"/>
                  </a:ext>
                </a:extLst>
              </a:tr>
              <a:tr h="471560">
                <a:tc>
                  <a:txBody>
                    <a:bodyPr/>
                    <a:lstStyle/>
                    <a:p>
                      <a:pPr algn="ctr"/>
                      <a:r>
                        <a:rPr lang="en-US" dirty="0"/>
                        <a:t>Non-profit environmental</a:t>
                      </a:r>
                    </a:p>
                  </a:txBody>
                  <a:tcPr anchor="ctr"/>
                </a:tc>
                <a:tc>
                  <a:txBody>
                    <a:bodyPr/>
                    <a:lstStyle/>
                    <a:p>
                      <a:pPr algn="ctr"/>
                      <a:r>
                        <a:rPr lang="en-US" dirty="0"/>
                        <a:t>Dr. Henry Cole</a:t>
                      </a:r>
                    </a:p>
                  </a:txBody>
                  <a:tcPr anchor="ctr"/>
                </a:tc>
                <a:extLst>
                  <a:ext uri="{0D108BD9-81ED-4DB2-BD59-A6C34878D82A}">
                    <a16:rowId xmlns:a16="http://schemas.microsoft.com/office/drawing/2014/main" val="2526540382"/>
                  </a:ext>
                </a:extLst>
              </a:tr>
              <a:tr h="471560">
                <a:tc>
                  <a:txBody>
                    <a:bodyPr/>
                    <a:lstStyle/>
                    <a:p>
                      <a:pPr algn="ctr"/>
                      <a:r>
                        <a:rPr lang="en-US" dirty="0"/>
                        <a:t>County Council</a:t>
                      </a:r>
                    </a:p>
                  </a:txBody>
                  <a:tcPr anchor="ctr"/>
                </a:tc>
                <a:tc>
                  <a:txBody>
                    <a:bodyPr/>
                    <a:lstStyle/>
                    <a:p>
                      <a:pPr algn="ctr"/>
                      <a:r>
                        <a:rPr lang="en-US" dirty="0"/>
                        <a:t>Council Member Dernoga</a:t>
                      </a:r>
                    </a:p>
                  </a:txBody>
                  <a:tcPr anchor="ctr"/>
                </a:tc>
                <a:extLst>
                  <a:ext uri="{0D108BD9-81ED-4DB2-BD59-A6C34878D82A}">
                    <a16:rowId xmlns:a16="http://schemas.microsoft.com/office/drawing/2014/main" val="3372899357"/>
                  </a:ext>
                </a:extLst>
              </a:tr>
              <a:tr h="471560">
                <a:tc>
                  <a:txBody>
                    <a:bodyPr/>
                    <a:lstStyle/>
                    <a:p>
                      <a:pPr algn="ctr"/>
                      <a:r>
                        <a:rPr lang="en-US" dirty="0"/>
                        <a:t>Bowie State University</a:t>
                      </a:r>
                    </a:p>
                  </a:txBody>
                  <a:tcPr anchor="ctr"/>
                </a:tc>
                <a:tc>
                  <a:txBody>
                    <a:bodyPr/>
                    <a:lstStyle/>
                    <a:p>
                      <a:pPr algn="ctr"/>
                      <a:r>
                        <a:rPr lang="en-US" dirty="0"/>
                        <a:t>Dr. Alan Anderson </a:t>
                      </a:r>
                    </a:p>
                  </a:txBody>
                  <a:tcPr anchor="ctr"/>
                </a:tc>
                <a:extLst>
                  <a:ext uri="{0D108BD9-81ED-4DB2-BD59-A6C34878D82A}">
                    <a16:rowId xmlns:a16="http://schemas.microsoft.com/office/drawing/2014/main" val="664761165"/>
                  </a:ext>
                </a:extLst>
              </a:tr>
            </a:tbl>
          </a:graphicData>
        </a:graphic>
      </p:graphicFrame>
    </p:spTree>
    <p:extLst>
      <p:ext uri="{BB962C8B-B14F-4D97-AF65-F5344CB8AC3E}">
        <p14:creationId xmlns:p14="http://schemas.microsoft.com/office/powerpoint/2010/main" val="42132551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703A85-78FF-43ED-A5B6-E15176AEE975}"/>
              </a:ext>
            </a:extLst>
          </p:cNvPr>
          <p:cNvSpPr>
            <a:spLocks noGrp="1"/>
          </p:cNvSpPr>
          <p:nvPr>
            <p:ph type="body" sz="quarter" idx="17"/>
          </p:nvPr>
        </p:nvSpPr>
        <p:spPr>
          <a:xfrm>
            <a:off x="1989364" y="2987359"/>
            <a:ext cx="8237764" cy="1670603"/>
          </a:xfrm>
        </p:spPr>
        <p:txBody>
          <a:bodyPr/>
          <a:lstStyle/>
          <a:p>
            <a:r>
              <a:rPr lang="en-US" dirty="0"/>
              <a:t>Thank You / Q&amp;A</a:t>
            </a:r>
          </a:p>
        </p:txBody>
      </p:sp>
    </p:spTree>
    <p:extLst>
      <p:ext uri="{BB962C8B-B14F-4D97-AF65-F5344CB8AC3E}">
        <p14:creationId xmlns:p14="http://schemas.microsoft.com/office/powerpoint/2010/main" val="1478731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0B1FC-F3FB-499B-B23B-251EE782079C}"/>
              </a:ext>
            </a:extLst>
          </p:cNvPr>
          <p:cNvSpPr>
            <a:spLocks noGrp="1"/>
          </p:cNvSpPr>
          <p:nvPr>
            <p:ph type="title"/>
          </p:nvPr>
        </p:nvSpPr>
        <p:spPr>
          <a:xfrm>
            <a:off x="275772" y="140124"/>
            <a:ext cx="11417300" cy="725118"/>
          </a:xfrm>
        </p:spPr>
        <p:txBody>
          <a:bodyPr/>
          <a:lstStyle/>
          <a:p>
            <a:r>
              <a:rPr lang="en-US" dirty="0"/>
              <a:t>Education &amp; Outreach Work Group Membership</a:t>
            </a:r>
          </a:p>
        </p:txBody>
      </p:sp>
      <p:sp>
        <p:nvSpPr>
          <p:cNvPr id="4" name="Slide Number Placeholder 3">
            <a:extLst>
              <a:ext uri="{FF2B5EF4-FFF2-40B4-BE49-F238E27FC236}">
                <a16:creationId xmlns:a16="http://schemas.microsoft.com/office/drawing/2014/main" id="{3194712A-BC10-4C87-A822-600024926E08}"/>
              </a:ext>
            </a:extLst>
          </p:cNvPr>
          <p:cNvSpPr>
            <a:spLocks noGrp="1"/>
          </p:cNvSpPr>
          <p:nvPr>
            <p:ph type="sldNum" sz="quarter" idx="12"/>
          </p:nvPr>
        </p:nvSpPr>
        <p:spPr/>
        <p:txBody>
          <a:bodyPr/>
          <a:lstStyle/>
          <a:p>
            <a:pPr algn="l" defTabSz="914400"/>
            <a:fld id="{38EA6B26-9CA0-4144-9BE8-9A34F496FA80}" type="slidenum">
              <a:rPr lang="en-US" smtClean="0"/>
              <a:pPr algn="l" defTabSz="914400"/>
              <a:t>7</a:t>
            </a:fld>
            <a:endParaRPr lang="en-US" dirty="0"/>
          </a:p>
        </p:txBody>
      </p:sp>
      <p:graphicFrame>
        <p:nvGraphicFramePr>
          <p:cNvPr id="6" name="Table 6">
            <a:extLst>
              <a:ext uri="{FF2B5EF4-FFF2-40B4-BE49-F238E27FC236}">
                <a16:creationId xmlns:a16="http://schemas.microsoft.com/office/drawing/2014/main" id="{01FC0FB2-874B-4B25-B9DE-A3C4BFD40C2E}"/>
              </a:ext>
            </a:extLst>
          </p:cNvPr>
          <p:cNvGraphicFramePr>
            <a:graphicFrameLocks noGrp="1"/>
          </p:cNvGraphicFramePr>
          <p:nvPr>
            <p:extLst>
              <p:ext uri="{D42A27DB-BD31-4B8C-83A1-F6EECF244321}">
                <p14:modId xmlns:p14="http://schemas.microsoft.com/office/powerpoint/2010/main" val="3065770161"/>
              </p:ext>
            </p:extLst>
          </p:nvPr>
        </p:nvGraphicFramePr>
        <p:xfrm>
          <a:off x="1953899" y="1801507"/>
          <a:ext cx="7692834" cy="3086466"/>
        </p:xfrm>
        <a:graphic>
          <a:graphicData uri="http://schemas.openxmlformats.org/drawingml/2006/table">
            <a:tbl>
              <a:tblPr firstRow="1" bandRow="1">
                <a:tableStyleId>{5C22544A-7EE6-4342-B048-85BDC9FD1C3A}</a:tableStyleId>
              </a:tblPr>
              <a:tblGrid>
                <a:gridCol w="3717313">
                  <a:extLst>
                    <a:ext uri="{9D8B030D-6E8A-4147-A177-3AD203B41FA5}">
                      <a16:colId xmlns:a16="http://schemas.microsoft.com/office/drawing/2014/main" val="1893360310"/>
                    </a:ext>
                  </a:extLst>
                </a:gridCol>
                <a:gridCol w="3975521">
                  <a:extLst>
                    <a:ext uri="{9D8B030D-6E8A-4147-A177-3AD203B41FA5}">
                      <a16:colId xmlns:a16="http://schemas.microsoft.com/office/drawing/2014/main" val="2103738137"/>
                    </a:ext>
                  </a:extLst>
                </a:gridCol>
              </a:tblGrid>
              <a:tr h="693423">
                <a:tc>
                  <a:txBody>
                    <a:bodyPr/>
                    <a:lstStyle/>
                    <a:p>
                      <a:pPr algn="ctr"/>
                      <a:r>
                        <a:rPr lang="en-US" dirty="0"/>
                        <a:t>Intended Commission Role</a:t>
                      </a:r>
                      <a:br>
                        <a:rPr lang="en-US" dirty="0"/>
                      </a:br>
                      <a:r>
                        <a:rPr lang="en-US" dirty="0"/>
                        <a:t>(CR-07-2020)</a:t>
                      </a:r>
                    </a:p>
                  </a:txBody>
                  <a:tcPr/>
                </a:tc>
                <a:tc>
                  <a:txBody>
                    <a:bodyPr/>
                    <a:lstStyle/>
                    <a:p>
                      <a:pPr algn="ctr"/>
                      <a:r>
                        <a:rPr lang="en-US" dirty="0"/>
                        <a:t>Work Group Member</a:t>
                      </a:r>
                    </a:p>
                  </a:txBody>
                  <a:tcPr/>
                </a:tc>
                <a:extLst>
                  <a:ext uri="{0D108BD9-81ED-4DB2-BD59-A6C34878D82A}">
                    <a16:rowId xmlns:a16="http://schemas.microsoft.com/office/drawing/2014/main" val="2119485713"/>
                  </a:ext>
                </a:extLst>
              </a:tr>
              <a:tr h="471560">
                <a:tc>
                  <a:txBody>
                    <a:bodyPr/>
                    <a:lstStyle/>
                    <a:p>
                      <a:pPr algn="ctr"/>
                      <a:r>
                        <a:rPr lang="en-US" dirty="0"/>
                        <a:t>Non-profit environmental</a:t>
                      </a:r>
                    </a:p>
                  </a:txBody>
                  <a:tcPr anchor="ctr"/>
                </a:tc>
                <a:tc>
                  <a:txBody>
                    <a:bodyPr/>
                    <a:lstStyle/>
                    <a:p>
                      <a:pPr algn="ctr"/>
                      <a:r>
                        <a:rPr lang="en-US" dirty="0"/>
                        <a:t>Dr. Janet Gingold</a:t>
                      </a:r>
                    </a:p>
                  </a:txBody>
                  <a:tcPr anchor="ctr"/>
                </a:tc>
                <a:extLst>
                  <a:ext uri="{0D108BD9-81ED-4DB2-BD59-A6C34878D82A}">
                    <a16:rowId xmlns:a16="http://schemas.microsoft.com/office/drawing/2014/main" val="1270954910"/>
                  </a:ext>
                </a:extLst>
              </a:tr>
              <a:tr h="506803">
                <a:tc>
                  <a:txBody>
                    <a:bodyPr/>
                    <a:lstStyle/>
                    <a:p>
                      <a:pPr algn="ctr"/>
                      <a:r>
                        <a:rPr lang="en-US" dirty="0"/>
                        <a:t>Public Schools</a:t>
                      </a:r>
                    </a:p>
                  </a:txBody>
                  <a:tcPr anchor="ctr"/>
                </a:tc>
                <a:tc>
                  <a:txBody>
                    <a:bodyPr/>
                    <a:lstStyle/>
                    <a:p>
                      <a:pPr algn="ctr"/>
                      <a:r>
                        <a:rPr lang="en-US" dirty="0"/>
                        <a:t>Donald Belle</a:t>
                      </a:r>
                    </a:p>
                  </a:txBody>
                  <a:tcPr anchor="ctr"/>
                </a:tc>
                <a:extLst>
                  <a:ext uri="{0D108BD9-81ED-4DB2-BD59-A6C34878D82A}">
                    <a16:rowId xmlns:a16="http://schemas.microsoft.com/office/drawing/2014/main" val="770227051"/>
                  </a:ext>
                </a:extLst>
              </a:tr>
              <a:tr h="471560">
                <a:tc>
                  <a:txBody>
                    <a:bodyPr/>
                    <a:lstStyle/>
                    <a:p>
                      <a:pPr algn="ctr"/>
                      <a:r>
                        <a:rPr lang="en-US" dirty="0"/>
                        <a:t>County Council</a:t>
                      </a:r>
                    </a:p>
                  </a:txBody>
                  <a:tcPr anchor="ctr"/>
                </a:tc>
                <a:tc>
                  <a:txBody>
                    <a:bodyPr/>
                    <a:lstStyle/>
                    <a:p>
                      <a:pPr algn="ctr"/>
                      <a:r>
                        <a:rPr lang="en-US" dirty="0"/>
                        <a:t>Council Member Dernoga</a:t>
                      </a:r>
                    </a:p>
                  </a:txBody>
                  <a:tcPr anchor="ctr"/>
                </a:tc>
                <a:extLst>
                  <a:ext uri="{0D108BD9-81ED-4DB2-BD59-A6C34878D82A}">
                    <a16:rowId xmlns:a16="http://schemas.microsoft.com/office/drawing/2014/main" val="1391615436"/>
                  </a:ext>
                </a:extLst>
              </a:tr>
              <a:tr h="471560">
                <a:tc>
                  <a:txBody>
                    <a:bodyPr/>
                    <a:lstStyle/>
                    <a:p>
                      <a:pPr algn="ctr"/>
                      <a:r>
                        <a:rPr lang="en-US" dirty="0"/>
                        <a:t>PGC Municipal Association</a:t>
                      </a:r>
                    </a:p>
                  </a:txBody>
                  <a:tcPr anchor="ctr"/>
                </a:tc>
                <a:tc>
                  <a:txBody>
                    <a:bodyPr/>
                    <a:lstStyle/>
                    <a:p>
                      <a:pPr algn="ctr"/>
                      <a:r>
                        <a:rPr lang="en-US" dirty="0"/>
                        <a:t>Mayor Bryd</a:t>
                      </a:r>
                    </a:p>
                  </a:txBody>
                  <a:tcPr anchor="ctr"/>
                </a:tc>
                <a:extLst>
                  <a:ext uri="{0D108BD9-81ED-4DB2-BD59-A6C34878D82A}">
                    <a16:rowId xmlns:a16="http://schemas.microsoft.com/office/drawing/2014/main" val="2059988214"/>
                  </a:ext>
                </a:extLst>
              </a:tr>
              <a:tr h="471560">
                <a:tc>
                  <a:txBody>
                    <a:bodyPr/>
                    <a:lstStyle/>
                    <a:p>
                      <a:pPr algn="ctr"/>
                      <a:r>
                        <a:rPr lang="en-US" dirty="0"/>
                        <a:t>DPW&amp;T</a:t>
                      </a:r>
                    </a:p>
                  </a:txBody>
                  <a:tcPr anchor="ctr"/>
                </a:tc>
                <a:tc>
                  <a:txBody>
                    <a:bodyPr/>
                    <a:lstStyle/>
                    <a:p>
                      <a:pPr algn="ctr"/>
                      <a:r>
                        <a:rPr lang="en-US" dirty="0"/>
                        <a:t>Andrea Lasker - Alternate</a:t>
                      </a:r>
                    </a:p>
                  </a:txBody>
                  <a:tcPr anchor="ctr"/>
                </a:tc>
                <a:extLst>
                  <a:ext uri="{0D108BD9-81ED-4DB2-BD59-A6C34878D82A}">
                    <a16:rowId xmlns:a16="http://schemas.microsoft.com/office/drawing/2014/main" val="2526540382"/>
                  </a:ext>
                </a:extLst>
              </a:tr>
            </a:tbl>
          </a:graphicData>
        </a:graphic>
      </p:graphicFrame>
    </p:spTree>
    <p:extLst>
      <p:ext uri="{BB962C8B-B14F-4D97-AF65-F5344CB8AC3E}">
        <p14:creationId xmlns:p14="http://schemas.microsoft.com/office/powerpoint/2010/main" val="256660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6DFF-CBAF-4696-ACF8-A4615CE678A7}"/>
              </a:ext>
            </a:extLst>
          </p:cNvPr>
          <p:cNvSpPr>
            <a:spLocks noGrp="1"/>
          </p:cNvSpPr>
          <p:nvPr>
            <p:ph type="title"/>
          </p:nvPr>
        </p:nvSpPr>
        <p:spPr/>
        <p:txBody>
          <a:bodyPr/>
          <a:lstStyle/>
          <a:p>
            <a:r>
              <a:rPr lang="en-US" dirty="0"/>
              <a:t>Work Groups: Next Steps</a:t>
            </a:r>
          </a:p>
        </p:txBody>
      </p:sp>
      <p:sp>
        <p:nvSpPr>
          <p:cNvPr id="3" name="Content Placeholder 2">
            <a:extLst>
              <a:ext uri="{FF2B5EF4-FFF2-40B4-BE49-F238E27FC236}">
                <a16:creationId xmlns:a16="http://schemas.microsoft.com/office/drawing/2014/main" id="{4583A1EA-5F0E-48CD-9B10-C39347C73877}"/>
              </a:ext>
            </a:extLst>
          </p:cNvPr>
          <p:cNvSpPr>
            <a:spLocks noGrp="1"/>
          </p:cNvSpPr>
          <p:nvPr>
            <p:ph idx="1"/>
          </p:nvPr>
        </p:nvSpPr>
        <p:spPr/>
        <p:txBody>
          <a:bodyPr>
            <a:normAutofit/>
          </a:bodyPr>
          <a:lstStyle/>
          <a:p>
            <a:r>
              <a:rPr lang="en-US" sz="2400" dirty="0"/>
              <a:t>The first meeting of each Work Group will occur in January at a date and time established by the members. </a:t>
            </a:r>
          </a:p>
          <a:p>
            <a:pPr marL="0" indent="0">
              <a:buNone/>
            </a:pPr>
            <a:endParaRPr lang="en-US" sz="2400" dirty="0"/>
          </a:p>
          <a:p>
            <a:r>
              <a:rPr lang="en-US" sz="2400" dirty="0"/>
              <a:t>DoE staff and Cadmus will assist in scheduling and facilitating meeting discussion.</a:t>
            </a:r>
          </a:p>
        </p:txBody>
      </p:sp>
      <p:sp>
        <p:nvSpPr>
          <p:cNvPr id="4" name="Slide Number Placeholder 3">
            <a:extLst>
              <a:ext uri="{FF2B5EF4-FFF2-40B4-BE49-F238E27FC236}">
                <a16:creationId xmlns:a16="http://schemas.microsoft.com/office/drawing/2014/main" id="{AF4F0FC9-93D0-4DCE-92F8-81C14719B2F4}"/>
              </a:ext>
            </a:extLst>
          </p:cNvPr>
          <p:cNvSpPr>
            <a:spLocks noGrp="1"/>
          </p:cNvSpPr>
          <p:nvPr>
            <p:ph type="sldNum" sz="quarter" idx="12"/>
          </p:nvPr>
        </p:nvSpPr>
        <p:spPr/>
        <p:txBody>
          <a:bodyPr/>
          <a:lstStyle/>
          <a:p>
            <a:pPr algn="l" defTabSz="914400"/>
            <a:fld id="{38EA6B26-9CA0-4144-9BE8-9A34F496FA80}" type="slidenum">
              <a:rPr lang="en-US" smtClean="0"/>
              <a:pPr algn="l" defTabSz="914400"/>
              <a:t>8</a:t>
            </a:fld>
            <a:endParaRPr lang="en-US" dirty="0"/>
          </a:p>
        </p:txBody>
      </p:sp>
    </p:spTree>
    <p:extLst>
      <p:ext uri="{BB962C8B-B14F-4D97-AF65-F5344CB8AC3E}">
        <p14:creationId xmlns:p14="http://schemas.microsoft.com/office/powerpoint/2010/main" val="4164662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D976-A83B-412C-9832-5E6FFDCE9EA4}"/>
              </a:ext>
            </a:extLst>
          </p:cNvPr>
          <p:cNvSpPr>
            <a:spLocks noGrp="1"/>
          </p:cNvSpPr>
          <p:nvPr>
            <p:ph type="title"/>
          </p:nvPr>
        </p:nvSpPr>
        <p:spPr/>
        <p:txBody>
          <a:bodyPr/>
          <a:lstStyle/>
          <a:p>
            <a:r>
              <a:rPr lang="en-US" dirty="0"/>
              <a:t>Establishing Guiding Principles</a:t>
            </a:r>
          </a:p>
        </p:txBody>
      </p:sp>
      <p:sp>
        <p:nvSpPr>
          <p:cNvPr id="3" name="Text Placeholder 2">
            <a:extLst>
              <a:ext uri="{FF2B5EF4-FFF2-40B4-BE49-F238E27FC236}">
                <a16:creationId xmlns:a16="http://schemas.microsoft.com/office/drawing/2014/main" id="{2DBD52C1-FAE4-4D87-99AB-C8A353BBD814}"/>
              </a:ext>
            </a:extLst>
          </p:cNvPr>
          <p:cNvSpPr>
            <a:spLocks noGrp="1"/>
          </p:cNvSpPr>
          <p:nvPr>
            <p:ph type="body" idx="13"/>
          </p:nvPr>
        </p:nvSpPr>
        <p:spPr>
          <a:xfrm>
            <a:off x="5464641" y="3796631"/>
            <a:ext cx="6371000" cy="428057"/>
          </a:xfrm>
        </p:spPr>
        <p:txBody>
          <a:bodyPr/>
          <a:lstStyle/>
          <a:p>
            <a:r>
              <a:rPr lang="en-US" dirty="0"/>
              <a:t>Ben Butterworth – Cadmus Group</a:t>
            </a:r>
          </a:p>
        </p:txBody>
      </p:sp>
    </p:spTree>
    <p:extLst>
      <p:ext uri="{BB962C8B-B14F-4D97-AF65-F5344CB8AC3E}">
        <p14:creationId xmlns:p14="http://schemas.microsoft.com/office/powerpoint/2010/main" val="3690351202"/>
      </p:ext>
    </p:extLst>
  </p:cSld>
  <p:clrMapOvr>
    <a:masterClrMapping/>
  </p:clrMapOvr>
</p:sld>
</file>

<file path=ppt/theme/theme1.xml><?xml version="1.0" encoding="utf-8"?>
<a:theme xmlns:a="http://schemas.openxmlformats.org/drawingml/2006/main" name="Light and Dark Designs">
  <a:themeElements>
    <a:clrScheme name="Cadmus Brand New">
      <a:dk1>
        <a:srgbClr val="000000"/>
      </a:dk1>
      <a:lt1>
        <a:sysClr val="window" lastClr="FFFFFF"/>
      </a:lt1>
      <a:dk2>
        <a:srgbClr val="5F636A"/>
      </a:dk2>
      <a:lt2>
        <a:srgbClr val="FFFFFF"/>
      </a:lt2>
      <a:accent1>
        <a:srgbClr val="0054A5"/>
      </a:accent1>
      <a:accent2>
        <a:srgbClr val="679A41"/>
      </a:accent2>
      <a:accent3>
        <a:srgbClr val="FFF35F"/>
      </a:accent3>
      <a:accent4>
        <a:srgbClr val="797E82"/>
      </a:accent4>
      <a:accent5>
        <a:srgbClr val="00B4EF"/>
      </a:accent5>
      <a:accent6>
        <a:srgbClr val="29285E"/>
      </a:accent6>
      <a:hlink>
        <a:srgbClr val="508FCC"/>
      </a:hlink>
      <a:folHlink>
        <a:srgbClr val="B2B4B5"/>
      </a:folHlink>
    </a:clrScheme>
    <a:fontScheme name="Custom 23">
      <a:majorFont>
        <a:latin typeface="Roboto Ligh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48235FCE-30C7-C042-9039-0E5A0E5B0EC1}" vid="{3DA3757A-C816-8647-9DEE-D63D3D320346}"/>
    </a:ext>
  </a:extLst>
</a:theme>
</file>

<file path=ppt/theme/theme2.xml><?xml version="1.0" encoding="utf-8"?>
<a:theme xmlns:a="http://schemas.openxmlformats.org/drawingml/2006/main" name="Office Theme">
  <a:themeElements>
    <a:clrScheme name="JSA Colors">
      <a:dk1>
        <a:srgbClr val="000000"/>
      </a:dk1>
      <a:lt1>
        <a:sysClr val="window" lastClr="FFFFFF"/>
      </a:lt1>
      <a:dk2>
        <a:srgbClr val="747C92"/>
      </a:dk2>
      <a:lt2>
        <a:srgbClr val="FFFFFF"/>
      </a:lt2>
      <a:accent1>
        <a:srgbClr val="971A1F"/>
      </a:accent1>
      <a:accent2>
        <a:srgbClr val="F7B538"/>
      </a:accent2>
      <a:accent3>
        <a:srgbClr val="DB7C26"/>
      </a:accent3>
      <a:accent4>
        <a:srgbClr val="4357AD"/>
      </a:accent4>
      <a:accent5>
        <a:srgbClr val="77AD78"/>
      </a:accent5>
      <a:accent6>
        <a:srgbClr val="2B4162"/>
      </a:accent6>
      <a:hlink>
        <a:srgbClr val="971A1F"/>
      </a:hlink>
      <a:folHlink>
        <a:srgbClr val="747C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ight and Dark Designs">
  <a:themeElements>
    <a:clrScheme name="Cadmus Brand New">
      <a:dk1>
        <a:srgbClr val="000000"/>
      </a:dk1>
      <a:lt1>
        <a:sysClr val="window" lastClr="FFFFFF"/>
      </a:lt1>
      <a:dk2>
        <a:srgbClr val="5F636A"/>
      </a:dk2>
      <a:lt2>
        <a:srgbClr val="FFFFFF"/>
      </a:lt2>
      <a:accent1>
        <a:srgbClr val="0054A5"/>
      </a:accent1>
      <a:accent2>
        <a:srgbClr val="679A41"/>
      </a:accent2>
      <a:accent3>
        <a:srgbClr val="FFF35F"/>
      </a:accent3>
      <a:accent4>
        <a:srgbClr val="797E82"/>
      </a:accent4>
      <a:accent5>
        <a:srgbClr val="00B4EF"/>
      </a:accent5>
      <a:accent6>
        <a:srgbClr val="29285E"/>
      </a:accent6>
      <a:hlink>
        <a:srgbClr val="508FCC"/>
      </a:hlink>
      <a:folHlink>
        <a:srgbClr val="B2B4B5"/>
      </a:folHlink>
    </a:clrScheme>
    <a:fontScheme name="Custom 23">
      <a:majorFont>
        <a:latin typeface="Roboto Ligh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48235FCE-30C7-C042-9039-0E5A0E5B0EC1}" vid="{3DA3757A-C816-8647-9DEE-D63D3D320346}"/>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BCD3ECBA938434C96071B48AD9F48ED" ma:contentTypeVersion="11" ma:contentTypeDescription="Create a new document." ma:contentTypeScope="" ma:versionID="43b184491f04812179ca54e0c7bb1eba">
  <xsd:schema xmlns:xsd="http://www.w3.org/2001/XMLSchema" xmlns:xs="http://www.w3.org/2001/XMLSchema" xmlns:p="http://schemas.microsoft.com/office/2006/metadata/properties" xmlns:ns2="326c3421-5c80-4aa7-9c43-3be839dbd8a1" xmlns:ns3="9837a70e-e4d6-4d81-98f1-c4ebb969d627" targetNamespace="http://schemas.microsoft.com/office/2006/metadata/properties" ma:root="true" ma:fieldsID="856b79764113b8961ec8506a1e3119f1" ns2:_="" ns3:_="">
    <xsd:import namespace="326c3421-5c80-4aa7-9c43-3be839dbd8a1"/>
    <xsd:import namespace="9837a70e-e4d6-4d81-98f1-c4ebb969d62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6c3421-5c80-4aa7-9c43-3be839dbd8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37a70e-e4d6-4d81-98f1-c4ebb969d62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A9789B-E882-453A-BACF-B7BC6469DF17}">
  <ds:schemaRefs>
    <ds:schemaRef ds:uri="http://schemas.microsoft.com/sharepoint/v3/contenttype/forms"/>
  </ds:schemaRefs>
</ds:datastoreItem>
</file>

<file path=customXml/itemProps2.xml><?xml version="1.0" encoding="utf-8"?>
<ds:datastoreItem xmlns:ds="http://schemas.openxmlformats.org/officeDocument/2006/customXml" ds:itemID="{1CC6A508-B5C4-45B0-B00E-D360E81FF2EE}">
  <ds:schemaRefs>
    <ds:schemaRef ds:uri="http://schemas.microsoft.com/office/infopath/2007/PartnerControls"/>
    <ds:schemaRef ds:uri="http://purl.org/dc/dcmitype/"/>
    <ds:schemaRef ds:uri="http://schemas.openxmlformats.org/package/2006/metadata/core-properties"/>
    <ds:schemaRef ds:uri="http://purl.org/dc/elements/1.1/"/>
    <ds:schemaRef ds:uri="326c3421-5c80-4aa7-9c43-3be839dbd8a1"/>
    <ds:schemaRef ds:uri="http://www.w3.org/XML/1998/namespace"/>
    <ds:schemaRef ds:uri="9837a70e-e4d6-4d81-98f1-c4ebb969d627"/>
    <ds:schemaRef ds:uri="http://schemas.microsoft.com/office/2006/documentManagement/typ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B94D35D8-9720-4B04-B729-1B607CE983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6c3421-5c80-4aa7-9c43-3be839dbd8a1"/>
    <ds:schemaRef ds:uri="9837a70e-e4d6-4d81-98f1-c4ebb969d6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Cadmus PowerPoint Template_normal</Template>
  <TotalTime>1036</TotalTime>
  <Words>3122</Words>
  <Application>Microsoft Office PowerPoint</Application>
  <PresentationFormat>Widescreen</PresentationFormat>
  <Paragraphs>605</Paragraphs>
  <Slides>60</Slides>
  <Notes>28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60</vt:i4>
      </vt:variant>
    </vt:vector>
  </HeadingPairs>
  <TitlesOfParts>
    <vt:vector size="72" baseType="lpstr">
      <vt:lpstr>Arial</vt:lpstr>
      <vt:lpstr>Cabin</vt:lpstr>
      <vt:lpstr>Calibri</vt:lpstr>
      <vt:lpstr>Calibri Light</vt:lpstr>
      <vt:lpstr>Candara</vt:lpstr>
      <vt:lpstr>Source Sans Pro</vt:lpstr>
      <vt:lpstr>Symbol</vt:lpstr>
      <vt:lpstr>Wingdings</vt:lpstr>
      <vt:lpstr>Light and Dark Designs</vt:lpstr>
      <vt:lpstr>Office Theme</vt:lpstr>
      <vt:lpstr>1_Light and Dark Designs</vt:lpstr>
      <vt:lpstr>1_Office Theme</vt:lpstr>
      <vt:lpstr>Prince George’s County Climate Action Plan</vt:lpstr>
      <vt:lpstr>Agenda</vt:lpstr>
      <vt:lpstr>Establishing Work Groups</vt:lpstr>
      <vt:lpstr>Process for Establishing Work Group Membership</vt:lpstr>
      <vt:lpstr>Adaptation &amp; Resiliency Work Group Membership</vt:lpstr>
      <vt:lpstr>Mitigation Work Group Membership</vt:lpstr>
      <vt:lpstr>Education &amp; Outreach Work Group Membership</vt:lpstr>
      <vt:lpstr>Work Groups: Next Steps</vt:lpstr>
      <vt:lpstr>Establishing Guiding Principles</vt:lpstr>
      <vt:lpstr>Establishing Guiding Principles</vt:lpstr>
      <vt:lpstr>Establishing Guiding Principles cont. </vt:lpstr>
      <vt:lpstr>Establishing Guiding Principles cont. </vt:lpstr>
      <vt:lpstr>Potential Guiding Principles</vt:lpstr>
      <vt:lpstr>Potential Guiding Principles cont. </vt:lpstr>
      <vt:lpstr>Establishing Guiding Principles: Discussion</vt:lpstr>
      <vt:lpstr>Prince George’s County GHG Inventory and BAU –Inputs &amp; Results </vt:lpstr>
      <vt:lpstr>GHG Inventory</vt:lpstr>
      <vt:lpstr>Inventory Background</vt:lpstr>
      <vt:lpstr>Emissions Sources</vt:lpstr>
      <vt:lpstr>County and Regional Emissions</vt:lpstr>
      <vt:lpstr>Change in Prince George’s County GHG Emissions between 2005-2018</vt:lpstr>
      <vt:lpstr>PowerPoint Presentation</vt:lpstr>
      <vt:lpstr>PowerPoint Presentation</vt:lpstr>
      <vt:lpstr>Prince George's County 2005 vs. 2018 GHG Inventory Sector Shares</vt:lpstr>
      <vt:lpstr>Prince George's County 2005 vs. 2018 Building Emissions by Fuel Type</vt:lpstr>
      <vt:lpstr>PowerPoint Presentation</vt:lpstr>
      <vt:lpstr>PowerPoint Presentation</vt:lpstr>
      <vt:lpstr>PowerPoint Presentation</vt:lpstr>
      <vt:lpstr>Prince George’s County Business-as-Usual Projections</vt:lpstr>
      <vt:lpstr>BAU Projections</vt:lpstr>
      <vt:lpstr>Prince George’s County Business-as-Usual (BAU) Projections</vt:lpstr>
      <vt:lpstr>PowerPoint Presentation</vt:lpstr>
      <vt:lpstr>Next Steps</vt:lpstr>
      <vt:lpstr>Questions? </vt:lpstr>
      <vt:lpstr>Climate Risk &amp; Vulnerability Assessment (CRVA)</vt:lpstr>
      <vt:lpstr>Climate Risk + Vulnerability Assessment (CRVA)  – what it is not</vt:lpstr>
      <vt:lpstr>Climate Risk + Vulnerability Assessment (CRVA) – What it is</vt:lpstr>
      <vt:lpstr>Where CRVA Fits In</vt:lpstr>
      <vt:lpstr>Reference Plans </vt:lpstr>
      <vt:lpstr>Resilience Vs. Adaptation</vt:lpstr>
      <vt:lpstr>Top Climate Hazards / Risks</vt:lpstr>
      <vt:lpstr>Flooding Focus</vt:lpstr>
      <vt:lpstr>Factors To Consider</vt:lpstr>
      <vt:lpstr>Next Steps</vt:lpstr>
      <vt:lpstr>Next steps,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Next Steps Cont.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Slide Layout</dc:title>
  <dc:creator>Masumi Izawa</dc:creator>
  <cp:lastModifiedBy>Abe, Mary</cp:lastModifiedBy>
  <cp:revision>93</cp:revision>
  <dcterms:created xsi:type="dcterms:W3CDTF">2018-04-25T18:11:48Z</dcterms:created>
  <dcterms:modified xsi:type="dcterms:W3CDTF">2020-12-18T00:39:10Z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0x0101000BCD3ECBA938434C96071B48AD9F48ED</vt:lpwstr>
  </property>
</Properties>
</file>