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63" r:id="rId3"/>
  </p:sldMasterIdLst>
  <p:notesMasterIdLst>
    <p:notesMasterId r:id="rId12"/>
  </p:notesMasterIdLst>
  <p:sldIdLst>
    <p:sldId id="256" r:id="rId4"/>
    <p:sldId id="257" r:id="rId5"/>
    <p:sldId id="258" r:id="rId6"/>
    <p:sldId id="259" r:id="rId7"/>
    <p:sldId id="260" r:id="rId8"/>
    <p:sldId id="261" r:id="rId9"/>
    <p:sldId id="262" r:id="rId10"/>
    <p:sldId id="263" r:id="rId11"/>
  </p:sldIdLst>
  <p:sldSz cx="9144000" cy="6858000" type="screen4x3"/>
  <p:notesSz cx="6858000" cy="9296400"/>
  <p:embeddedFontLst>
    <p:embeddedFont>
      <p:font typeface="Calibri" panose="020F0502020204030204" pitchFamily="34" charset="0"/>
      <p:regular r:id="rId13"/>
      <p:bold r:id="rId14"/>
      <p:italic r:id="rId15"/>
      <p:boldItalic r:id="rId16"/>
    </p:embeddedFont>
    <p:embeddedFont>
      <p:font typeface="Lora" panose="020B060402020202020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1" roundtripDataSignature="AMtx7miCDYi7mMj+5ja/Geu5jaIGLG0Fp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8"/>
  </p:normalViewPr>
  <p:slideViewPr>
    <p:cSldViewPr snapToGrid="0">
      <p:cViewPr varScale="1">
        <p:scale>
          <a:sx n="81" d="100"/>
          <a:sy n="81" d="100"/>
        </p:scale>
        <p:origin x="1498"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Master" Target="slideMasters/slideMaster3.xml"/><Relationship Id="rId21" Type="http://customschemas.google.com/relationships/presentationmetadata" Target="metadata"/><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font" Target="fonts/font7.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2.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482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64821"/>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064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15791"/>
            <a:ext cx="5486400" cy="418338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2971800" cy="464821"/>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829967"/>
            <a:ext cx="2971800" cy="464821"/>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notes"/>
          <p:cNvSpPr>
            <a:spLocks noGrp="1" noRot="1" noChangeAspect="1"/>
          </p:cNvSpPr>
          <p:nvPr>
            <p:ph type="sldImg" idx="2"/>
          </p:nvPr>
        </p:nvSpPr>
        <p:spPr>
          <a:xfrm>
            <a:off x="11064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notes"/>
          <p:cNvSpPr txBox="1">
            <a:spLocks noGrp="1"/>
          </p:cNvSpPr>
          <p:nvPr>
            <p:ph type="body" idx="1"/>
          </p:nvPr>
        </p:nvSpPr>
        <p:spPr>
          <a:xfrm>
            <a:off x="685800" y="4415791"/>
            <a:ext cx="5486400" cy="41833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9" name="Google Shape;189;p1:notes"/>
          <p:cNvSpPr txBox="1">
            <a:spLocks noGrp="1"/>
          </p:cNvSpPr>
          <p:nvPr>
            <p:ph type="sldNum" idx="12"/>
          </p:nvPr>
        </p:nvSpPr>
        <p:spPr>
          <a:xfrm>
            <a:off x="3884613" y="8829967"/>
            <a:ext cx="2971800" cy="464821"/>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b490144c6e_0_126:notes"/>
          <p:cNvSpPr>
            <a:spLocks noGrp="1" noRot="1" noChangeAspect="1"/>
          </p:cNvSpPr>
          <p:nvPr>
            <p:ph type="sldImg" idx="2"/>
          </p:nvPr>
        </p:nvSpPr>
        <p:spPr>
          <a:xfrm>
            <a:off x="1106488" y="698500"/>
            <a:ext cx="4644900" cy="3484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gb490144c6e_0_126:notes"/>
          <p:cNvSpPr txBox="1">
            <a:spLocks noGrp="1"/>
          </p:cNvSpPr>
          <p:nvPr>
            <p:ph type="body" idx="1"/>
          </p:nvPr>
        </p:nvSpPr>
        <p:spPr>
          <a:xfrm>
            <a:off x="685800" y="4415791"/>
            <a:ext cx="54864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gb490144c6e_0_126:notes"/>
          <p:cNvSpPr txBox="1">
            <a:spLocks noGrp="1"/>
          </p:cNvSpPr>
          <p:nvPr>
            <p:ph type="sldNum" idx="12"/>
          </p:nvPr>
        </p:nvSpPr>
        <p:spPr>
          <a:xfrm>
            <a:off x="3884613" y="8829967"/>
            <a:ext cx="2971800" cy="464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be0e1af42c_0_11:notes"/>
          <p:cNvSpPr>
            <a:spLocks noGrp="1" noRot="1" noChangeAspect="1"/>
          </p:cNvSpPr>
          <p:nvPr>
            <p:ph type="sldImg" idx="2"/>
          </p:nvPr>
        </p:nvSpPr>
        <p:spPr>
          <a:xfrm>
            <a:off x="11064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gbe0e1af42c_0_11:notes"/>
          <p:cNvSpPr txBox="1">
            <a:spLocks noGrp="1"/>
          </p:cNvSpPr>
          <p:nvPr>
            <p:ph type="body" idx="1"/>
          </p:nvPr>
        </p:nvSpPr>
        <p:spPr>
          <a:xfrm>
            <a:off x="685800" y="4415791"/>
            <a:ext cx="5486400" cy="4183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u="sng"/>
              <a:t>Evelyn </a:t>
            </a:r>
            <a:endParaRPr b="1" u="sng"/>
          </a:p>
          <a:p>
            <a:pPr marL="0" lvl="0" indent="0" algn="l" rtl="0">
              <a:spcBef>
                <a:spcPts val="0"/>
              </a:spcBef>
              <a:spcAft>
                <a:spcPts val="0"/>
              </a:spcAft>
              <a:buNone/>
            </a:pPr>
            <a:r>
              <a:rPr lang="en-US" u="sng"/>
              <a:t>Talking Points</a:t>
            </a:r>
            <a:endParaRPr u="sng"/>
          </a:p>
          <a:p>
            <a:pPr marL="457200" lvl="0" indent="-304800" algn="l" rtl="0">
              <a:spcBef>
                <a:spcPts val="0"/>
              </a:spcBef>
              <a:spcAft>
                <a:spcPts val="0"/>
              </a:spcAft>
              <a:buClr>
                <a:schemeClr val="dk1"/>
              </a:buClr>
              <a:buSzPts val="1200"/>
              <a:buFont typeface="Calibri"/>
              <a:buChar char="●"/>
            </a:pPr>
            <a:r>
              <a:rPr lang="en-US"/>
              <a:t>COVID-19 presents an opportunity to take action to address everyday challenges while also building a stronger, better system in the future. </a:t>
            </a:r>
            <a:endParaRPr/>
          </a:p>
          <a:p>
            <a:pPr marL="457200" lvl="0" indent="-304800" algn="l" rtl="0">
              <a:spcBef>
                <a:spcPts val="0"/>
              </a:spcBef>
              <a:spcAft>
                <a:spcPts val="0"/>
              </a:spcAft>
              <a:buClr>
                <a:schemeClr val="dk1"/>
              </a:buClr>
              <a:buSzPts val="1200"/>
              <a:buFont typeface="Calibri"/>
              <a:buChar char="●"/>
            </a:pPr>
            <a:r>
              <a:rPr lang="en-US"/>
              <a:t>All Task Force were invited to complete a survey to help us explore barriers to (1) communication, (2) collaboration and coordination, and (3) data sharing.</a:t>
            </a:r>
            <a:endParaRPr/>
          </a:p>
          <a:p>
            <a:pPr marL="457200" lvl="0" indent="-304800" algn="l" rtl="0">
              <a:spcBef>
                <a:spcPts val="0"/>
              </a:spcBef>
              <a:spcAft>
                <a:spcPts val="0"/>
              </a:spcAft>
              <a:buClr>
                <a:schemeClr val="dk1"/>
              </a:buClr>
              <a:buSzPts val="1200"/>
              <a:buFont typeface="Calibri"/>
              <a:buChar char="●"/>
            </a:pPr>
            <a:r>
              <a:rPr lang="en-US"/>
              <a:t>Eight people clicked the link and 5 people answered all the questions. This is a significant drop from the first survey. The surveys are an important part of how we are gathering information to inform the recommendations. Because we can’t convene in person, we need to be creative about how the Task Force accomplishes its work. Please keep an eye out for the surveys and complete them. They are designed to take less that 10 minutes of your time.  </a:t>
            </a:r>
            <a:endParaRPr/>
          </a:p>
          <a:p>
            <a:pPr marL="457200" lvl="0" indent="-317500" algn="l" rtl="0">
              <a:spcBef>
                <a:spcPts val="0"/>
              </a:spcBef>
              <a:spcAft>
                <a:spcPts val="0"/>
              </a:spcAft>
              <a:buClr>
                <a:srgbClr val="FF0000"/>
              </a:buClr>
              <a:buSzPts val="1400"/>
              <a:buFont typeface="Noto Sans Symbols"/>
              <a:buChar char="●"/>
            </a:pPr>
            <a:r>
              <a:rPr lang="en-US">
                <a:solidFill>
                  <a:srgbClr val="FF0000"/>
                </a:solidFill>
              </a:rPr>
              <a:t>These questions were broken down by government/elected officials and community based organizations/businesses.There were two tr4ack one for government and the other for CBO’s.  We understand the unique positions that our members serve and our goal is to develop an initial understanding of what you experience related to these three themes. </a:t>
            </a:r>
            <a:endParaRPr>
              <a:solidFill>
                <a:srgbClr val="FF0000"/>
              </a:solidFill>
            </a:endParaRPr>
          </a:p>
          <a:p>
            <a:pPr marL="914400" lvl="1" indent="-317500" algn="l" rtl="0">
              <a:spcBef>
                <a:spcPts val="0"/>
              </a:spcBef>
              <a:spcAft>
                <a:spcPts val="0"/>
              </a:spcAft>
              <a:buClr>
                <a:srgbClr val="FF0000"/>
              </a:buClr>
              <a:buSzPts val="1400"/>
              <a:buFont typeface="Courier New"/>
              <a:buChar char="o"/>
            </a:pPr>
            <a:r>
              <a:rPr lang="en-US">
                <a:solidFill>
                  <a:srgbClr val="FF0000"/>
                </a:solidFill>
              </a:rPr>
              <a:t>Did anyone have any challenges with the way these were broken down?</a:t>
            </a:r>
            <a:endParaRPr>
              <a:solidFill>
                <a:srgbClr val="FF0000"/>
              </a:solidFill>
            </a:endParaRPr>
          </a:p>
          <a:p>
            <a:pPr marL="914400" lvl="1" indent="-317500" algn="l" rtl="0">
              <a:spcBef>
                <a:spcPts val="0"/>
              </a:spcBef>
              <a:spcAft>
                <a:spcPts val="0"/>
              </a:spcAft>
              <a:buClr>
                <a:srgbClr val="FF0000"/>
              </a:buClr>
              <a:buSzPts val="1400"/>
              <a:buFont typeface="Courier New"/>
              <a:buChar char="o"/>
            </a:pPr>
            <a:r>
              <a:rPr lang="en-US">
                <a:solidFill>
                  <a:srgbClr val="FF0000"/>
                </a:solidFill>
              </a:rPr>
              <a:t>Were the types of questions or categories a barrier?  </a:t>
            </a:r>
            <a:endParaRPr/>
          </a:p>
          <a:p>
            <a:pPr marL="457200" lvl="0" indent="-304800" algn="l" rtl="0">
              <a:spcBef>
                <a:spcPts val="0"/>
              </a:spcBef>
              <a:spcAft>
                <a:spcPts val="0"/>
              </a:spcAft>
              <a:buClr>
                <a:schemeClr val="dk1"/>
              </a:buClr>
              <a:buSzPts val="1200"/>
              <a:buFont typeface="Calibri"/>
              <a:buChar char="●"/>
            </a:pPr>
            <a:r>
              <a:rPr lang="en-US"/>
              <a:t>The results do not represent the final stance of the Task Force; rather they are intended to guide our process and spark discussion. </a:t>
            </a:r>
            <a:endParaRPr>
              <a:solidFill>
                <a:srgbClr val="FF0000"/>
              </a:solidFill>
              <a:highlight>
                <a:srgbClr val="FFFF00"/>
              </a:highlight>
            </a:endParaRPr>
          </a:p>
          <a:p>
            <a:pPr marL="457200" lvl="0" indent="-317500" algn="l" rtl="0">
              <a:spcBef>
                <a:spcPts val="0"/>
              </a:spcBef>
              <a:spcAft>
                <a:spcPts val="0"/>
              </a:spcAft>
              <a:buClr>
                <a:srgbClr val="FF0000"/>
              </a:buClr>
              <a:buSzPts val="1400"/>
              <a:buFont typeface="Noto Sans Symbols"/>
              <a:buChar char="●"/>
            </a:pPr>
            <a:r>
              <a:rPr lang="en-US">
                <a:solidFill>
                  <a:srgbClr val="FF0000"/>
                </a:solidFill>
              </a:rPr>
              <a:t>We understand that many of these topics may be self evident. Our purpose is not to be repetitive but to pull out the most important issues facing the food system and imeding the county’s ability to increase food security. We need to use these surveys to gather the evidence and eventually launch the recommendations using your input and feedback. </a:t>
            </a:r>
            <a:endParaRPr>
              <a:solidFill>
                <a:srgbClr val="FF0000"/>
              </a:solidFill>
            </a:endParaRPr>
          </a:p>
          <a:p>
            <a:pPr marL="457200" lvl="0" indent="-317500" algn="l" rtl="0">
              <a:spcBef>
                <a:spcPts val="0"/>
              </a:spcBef>
              <a:spcAft>
                <a:spcPts val="0"/>
              </a:spcAft>
              <a:buClr>
                <a:srgbClr val="FF0000"/>
              </a:buClr>
              <a:buSzPts val="1400"/>
              <a:buFont typeface="Noto Sans Symbols"/>
              <a:buChar char="●"/>
            </a:pPr>
            <a:r>
              <a:rPr lang="en-US">
                <a:solidFill>
                  <a:srgbClr val="FF0000"/>
                </a:solidFill>
              </a:rPr>
              <a:t>This is part of a larger conversation and process. We will be launching a volunteer group to help us review the outline and process that we have started through these initial surveys.</a:t>
            </a:r>
            <a:endParaRPr>
              <a:solidFill>
                <a:srgbClr val="FF0000"/>
              </a:solidFill>
            </a:endParaRPr>
          </a:p>
          <a:p>
            <a:pPr marL="457200" lvl="0" indent="-317500" algn="l" rtl="0">
              <a:spcBef>
                <a:spcPts val="0"/>
              </a:spcBef>
              <a:spcAft>
                <a:spcPts val="0"/>
              </a:spcAft>
              <a:buClr>
                <a:srgbClr val="FF0000"/>
              </a:buClr>
              <a:buSzPts val="1400"/>
              <a:buFont typeface="Noto Sans Symbols"/>
              <a:buChar char="●"/>
            </a:pPr>
            <a:r>
              <a:rPr lang="en-US">
                <a:solidFill>
                  <a:srgbClr val="FF0000"/>
                </a:solidFill>
              </a:rPr>
              <a:t>Trust that there is a method to the madness -- that this is going somewhere! </a:t>
            </a:r>
            <a:endParaRPr>
              <a:solidFill>
                <a:srgbClr val="FF0000"/>
              </a:solidFill>
            </a:endParaRPr>
          </a:p>
          <a:p>
            <a:pPr marL="457200" lvl="0" indent="-317500" algn="l" rtl="0">
              <a:spcBef>
                <a:spcPts val="0"/>
              </a:spcBef>
              <a:spcAft>
                <a:spcPts val="0"/>
              </a:spcAft>
              <a:buClr>
                <a:srgbClr val="FF0000"/>
              </a:buClr>
              <a:buSzPts val="1400"/>
              <a:buFont typeface="Noto Sans Symbols"/>
              <a:buChar char="●"/>
            </a:pPr>
            <a:endParaRPr>
              <a:solidFill>
                <a:srgbClr val="FF0000"/>
              </a:solidFill>
            </a:endParaRPr>
          </a:p>
          <a:p>
            <a:pPr marL="0" lvl="0" indent="0" algn="l" rtl="0">
              <a:spcBef>
                <a:spcPts val="0"/>
              </a:spcBef>
              <a:spcAft>
                <a:spcPts val="0"/>
              </a:spcAft>
              <a:buNone/>
            </a:pPr>
            <a:endParaRPr/>
          </a:p>
        </p:txBody>
      </p:sp>
      <p:sp>
        <p:nvSpPr>
          <p:cNvPr id="202" name="Google Shape;202;gbe0e1af42c_0_11:notes"/>
          <p:cNvSpPr txBox="1">
            <a:spLocks noGrp="1"/>
          </p:cNvSpPr>
          <p:nvPr>
            <p:ph type="sldNum" idx="12"/>
          </p:nvPr>
        </p:nvSpPr>
        <p:spPr>
          <a:xfrm>
            <a:off x="3884613" y="8829967"/>
            <a:ext cx="2971800" cy="464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b490144c6e_0_93:notes"/>
          <p:cNvSpPr>
            <a:spLocks noGrp="1" noRot="1" noChangeAspect="1"/>
          </p:cNvSpPr>
          <p:nvPr>
            <p:ph type="sldImg" idx="2"/>
          </p:nvPr>
        </p:nvSpPr>
        <p:spPr>
          <a:xfrm>
            <a:off x="11064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gb490144c6e_0_93:notes"/>
          <p:cNvSpPr txBox="1">
            <a:spLocks noGrp="1"/>
          </p:cNvSpPr>
          <p:nvPr>
            <p:ph type="body" idx="1"/>
          </p:nvPr>
        </p:nvSpPr>
        <p:spPr>
          <a:xfrm>
            <a:off x="685800" y="4415791"/>
            <a:ext cx="5486400" cy="4183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u="sng"/>
              <a:t>Julia: </a:t>
            </a:r>
            <a:endParaRPr u="sng"/>
          </a:p>
          <a:p>
            <a:pPr marL="0" lvl="0" indent="0" algn="l" rtl="0">
              <a:spcBef>
                <a:spcPts val="0"/>
              </a:spcBef>
              <a:spcAft>
                <a:spcPts val="0"/>
              </a:spcAft>
              <a:buClr>
                <a:schemeClr val="dk1"/>
              </a:buClr>
              <a:buSzPts val="1100"/>
              <a:buFont typeface="Arial"/>
              <a:buNone/>
            </a:pPr>
            <a:r>
              <a:rPr lang="en-US" u="sng"/>
              <a:t>Talking Points</a:t>
            </a:r>
            <a:endParaRPr u="sng"/>
          </a:p>
          <a:p>
            <a:pPr marL="457200" lvl="0" indent="-304800" algn="l" rtl="0">
              <a:spcBef>
                <a:spcPts val="0"/>
              </a:spcBef>
              <a:spcAft>
                <a:spcPts val="0"/>
              </a:spcAft>
              <a:buClr>
                <a:srgbClr val="FF0000"/>
              </a:buClr>
              <a:buSzPts val="1200"/>
              <a:buFont typeface="Noto Sans Symbols"/>
              <a:buChar char="●"/>
            </a:pPr>
            <a:r>
              <a:rPr lang="en-US">
                <a:solidFill>
                  <a:srgbClr val="FF0000"/>
                </a:solidFill>
              </a:rPr>
              <a:t>These questions were asked to people that identified as gov. employees or elected officials </a:t>
            </a:r>
            <a:endParaRPr>
              <a:solidFill>
                <a:srgbClr val="FF0000"/>
              </a:solidFill>
            </a:endParaRPr>
          </a:p>
          <a:p>
            <a:pPr marL="457200" lvl="0" indent="-304800" algn="l" rtl="0">
              <a:spcBef>
                <a:spcPts val="0"/>
              </a:spcBef>
              <a:spcAft>
                <a:spcPts val="0"/>
              </a:spcAft>
              <a:buClr>
                <a:schemeClr val="dk1"/>
              </a:buClr>
              <a:buSzPts val="1200"/>
              <a:buFont typeface="Noto Sans Symbols"/>
              <a:buChar char="●"/>
            </a:pPr>
            <a:r>
              <a:rPr lang="en-US"/>
              <a:t>Fifty percent of the respondents (n=4) identified as government employees or elected officials. Only those identifying this way were prompted to answer these questions. </a:t>
            </a:r>
            <a:endParaRPr/>
          </a:p>
          <a:p>
            <a:pPr marL="457200" lvl="0" indent="-304800" algn="l" rtl="0">
              <a:spcBef>
                <a:spcPts val="0"/>
              </a:spcBef>
              <a:spcAft>
                <a:spcPts val="0"/>
              </a:spcAft>
              <a:buClr>
                <a:schemeClr val="dk1"/>
              </a:buClr>
              <a:buSzPts val="1200"/>
              <a:buFont typeface="Noto Sans Symbols"/>
              <a:buChar char="●"/>
            </a:pPr>
            <a:r>
              <a:rPr lang="en-US"/>
              <a:t>Respondents were asked to select the top two barriers among government agencies within the food system in Prince George's County for three core functions: (1) communication, (2) coordination and collaboration, and (3) data sharing.</a:t>
            </a:r>
            <a:endParaRPr/>
          </a:p>
          <a:p>
            <a:pPr marL="457200" lvl="0" indent="-304800" algn="l" rtl="0">
              <a:spcBef>
                <a:spcPts val="0"/>
              </a:spcBef>
              <a:spcAft>
                <a:spcPts val="0"/>
              </a:spcAft>
              <a:buClr>
                <a:schemeClr val="dk1"/>
              </a:buClr>
              <a:buSzPts val="1200"/>
              <a:buFont typeface="Noto Sans Symbols"/>
              <a:buChar char="●"/>
            </a:pPr>
            <a:r>
              <a:rPr lang="en-US"/>
              <a:t>These are the statements that were selected most frequently as top barriers. </a:t>
            </a:r>
            <a:endParaRPr/>
          </a:p>
          <a:p>
            <a:pPr marL="457200" lvl="0" indent="-304800" algn="l" rtl="0">
              <a:spcBef>
                <a:spcPts val="0"/>
              </a:spcBef>
              <a:spcAft>
                <a:spcPts val="0"/>
              </a:spcAft>
              <a:buClr>
                <a:schemeClr val="dk1"/>
              </a:buClr>
              <a:buSzPts val="1200"/>
              <a:buFont typeface="Noto Sans Symbols"/>
              <a:buChar char="●"/>
            </a:pPr>
            <a:r>
              <a:rPr lang="en-US"/>
              <a:t>The responses for communication barriers had the most variance. </a:t>
            </a:r>
            <a:endParaRPr/>
          </a:p>
          <a:p>
            <a:pPr marL="0" lvl="0" indent="0" algn="l" rtl="0">
              <a:lnSpc>
                <a:spcPct val="115000"/>
              </a:lnSpc>
              <a:spcBef>
                <a:spcPts val="0"/>
              </a:spcBef>
              <a:spcAft>
                <a:spcPts val="0"/>
              </a:spcAft>
              <a:buClr>
                <a:schemeClr val="dk1"/>
              </a:buClr>
              <a:buSzPts val="1100"/>
              <a:buFont typeface="Arial"/>
              <a:buNone/>
            </a:pPr>
            <a:endParaRPr sz="1100">
              <a:latin typeface="Lora"/>
              <a:ea typeface="Lora"/>
              <a:cs typeface="Lora"/>
              <a:sym typeface="Lora"/>
            </a:endParaRPr>
          </a:p>
        </p:txBody>
      </p:sp>
      <p:sp>
        <p:nvSpPr>
          <p:cNvPr id="210" name="Google Shape;210;gb490144c6e_0_93:notes"/>
          <p:cNvSpPr txBox="1">
            <a:spLocks noGrp="1"/>
          </p:cNvSpPr>
          <p:nvPr>
            <p:ph type="sldNum" idx="12"/>
          </p:nvPr>
        </p:nvSpPr>
        <p:spPr>
          <a:xfrm>
            <a:off x="3884613" y="8829967"/>
            <a:ext cx="2971800" cy="464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b490144c6e_0_110:notes"/>
          <p:cNvSpPr>
            <a:spLocks noGrp="1" noRot="1" noChangeAspect="1"/>
          </p:cNvSpPr>
          <p:nvPr>
            <p:ph type="sldImg" idx="2"/>
          </p:nvPr>
        </p:nvSpPr>
        <p:spPr>
          <a:xfrm>
            <a:off x="11064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gb490144c6e_0_110:notes"/>
          <p:cNvSpPr txBox="1">
            <a:spLocks noGrp="1"/>
          </p:cNvSpPr>
          <p:nvPr>
            <p:ph type="body" idx="1"/>
          </p:nvPr>
        </p:nvSpPr>
        <p:spPr>
          <a:xfrm>
            <a:off x="685800" y="4415791"/>
            <a:ext cx="5486400" cy="4183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u="sng"/>
              <a:t>Julia:  </a:t>
            </a:r>
            <a:endParaRPr u="sng"/>
          </a:p>
          <a:p>
            <a:pPr marL="0" lvl="0" indent="0" algn="l" rtl="0">
              <a:spcBef>
                <a:spcPts val="0"/>
              </a:spcBef>
              <a:spcAft>
                <a:spcPts val="0"/>
              </a:spcAft>
              <a:buClr>
                <a:schemeClr val="dk1"/>
              </a:buClr>
              <a:buSzPts val="1100"/>
              <a:buFont typeface="Arial"/>
              <a:buNone/>
            </a:pPr>
            <a:r>
              <a:rPr lang="en-US" u="sng"/>
              <a:t>Talking Points</a:t>
            </a:r>
            <a:endParaRPr u="sng"/>
          </a:p>
          <a:p>
            <a:pPr marL="457200" lvl="0" indent="-304800" algn="l" rtl="0">
              <a:spcBef>
                <a:spcPts val="0"/>
              </a:spcBef>
              <a:spcAft>
                <a:spcPts val="0"/>
              </a:spcAft>
              <a:buClr>
                <a:schemeClr val="dk1"/>
              </a:buClr>
              <a:buSzPts val="1200"/>
              <a:buFont typeface="Noto Sans Symbols"/>
              <a:buChar char="●"/>
            </a:pPr>
            <a:r>
              <a:rPr lang="en-US"/>
              <a:t>All respondents were prompted to answer these questions. </a:t>
            </a:r>
            <a:endParaRPr/>
          </a:p>
          <a:p>
            <a:pPr marL="457200" lvl="0" indent="-304800" algn="l" rtl="0">
              <a:spcBef>
                <a:spcPts val="0"/>
              </a:spcBef>
              <a:spcAft>
                <a:spcPts val="0"/>
              </a:spcAft>
              <a:buClr>
                <a:schemeClr val="dk1"/>
              </a:buClr>
              <a:buSzPts val="1200"/>
              <a:buFont typeface="Noto Sans Symbols"/>
              <a:buChar char="●"/>
            </a:pPr>
            <a:r>
              <a:rPr lang="en-US"/>
              <a:t>Respondents were asked to select the top two barriers between government agencies and community stakeholders within the food system in Prince George's County for three core functions: (1) communication, (2) coordination and collaboration, and (3) data sharing.</a:t>
            </a:r>
            <a:endParaRPr/>
          </a:p>
          <a:p>
            <a:pPr marL="457200" lvl="0" indent="-304800" algn="l" rtl="0">
              <a:spcBef>
                <a:spcPts val="0"/>
              </a:spcBef>
              <a:spcAft>
                <a:spcPts val="0"/>
              </a:spcAft>
              <a:buClr>
                <a:schemeClr val="dk1"/>
              </a:buClr>
              <a:buSzPts val="1200"/>
              <a:buFont typeface="Noto Sans Symbols"/>
              <a:buChar char="●"/>
            </a:pPr>
            <a:r>
              <a:rPr lang="en-US"/>
              <a:t>These are the statements that were selected most frequently as top barriers.</a:t>
            </a:r>
            <a:endParaRPr/>
          </a:p>
          <a:p>
            <a:pPr marL="457200" lvl="0" indent="-304800" algn="l" rtl="0">
              <a:spcBef>
                <a:spcPts val="0"/>
              </a:spcBef>
              <a:spcAft>
                <a:spcPts val="0"/>
              </a:spcAft>
              <a:buClr>
                <a:schemeClr val="dk1"/>
              </a:buClr>
              <a:buSzPts val="1200"/>
              <a:buFont typeface="Noto Sans Symbols"/>
              <a:buChar char="●"/>
            </a:pPr>
            <a:r>
              <a:rPr lang="en-US"/>
              <a:t>The results were nearly identical to perceived barriers among government agencies. When looked at the data for just the community stakeholders, the results were the same. This suggests that the perceived barriers are aligned. </a:t>
            </a:r>
            <a:endParaRPr/>
          </a:p>
          <a:p>
            <a:pPr marL="0" lvl="0" indent="0" algn="l" rtl="0">
              <a:lnSpc>
                <a:spcPct val="100000"/>
              </a:lnSpc>
              <a:spcBef>
                <a:spcPts val="0"/>
              </a:spcBef>
              <a:spcAft>
                <a:spcPts val="0"/>
              </a:spcAft>
              <a:buSzPts val="1400"/>
              <a:buNone/>
            </a:pPr>
            <a:endParaRPr/>
          </a:p>
        </p:txBody>
      </p:sp>
      <p:sp>
        <p:nvSpPr>
          <p:cNvPr id="219" name="Google Shape;219;gb490144c6e_0_110:notes"/>
          <p:cNvSpPr txBox="1">
            <a:spLocks noGrp="1"/>
          </p:cNvSpPr>
          <p:nvPr>
            <p:ph type="sldNum" idx="12"/>
          </p:nvPr>
        </p:nvSpPr>
        <p:spPr>
          <a:xfrm>
            <a:off x="3884613" y="8829967"/>
            <a:ext cx="2971800" cy="464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b498ab5013_0_0:notes"/>
          <p:cNvSpPr>
            <a:spLocks noGrp="1" noRot="1" noChangeAspect="1"/>
          </p:cNvSpPr>
          <p:nvPr>
            <p:ph type="sldImg" idx="2"/>
          </p:nvPr>
        </p:nvSpPr>
        <p:spPr>
          <a:xfrm>
            <a:off x="11064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gb498ab5013_0_0:notes"/>
          <p:cNvSpPr txBox="1">
            <a:spLocks noGrp="1"/>
          </p:cNvSpPr>
          <p:nvPr>
            <p:ph type="body" idx="1"/>
          </p:nvPr>
        </p:nvSpPr>
        <p:spPr>
          <a:xfrm>
            <a:off x="685800" y="4415791"/>
            <a:ext cx="5486400" cy="4183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u="sng"/>
              <a:t>Evelyn/Julia: </a:t>
            </a:r>
            <a:endParaRPr u="sng"/>
          </a:p>
          <a:p>
            <a:pPr marL="0" lvl="0" indent="0" algn="l" rtl="0">
              <a:spcBef>
                <a:spcPts val="0"/>
              </a:spcBef>
              <a:spcAft>
                <a:spcPts val="0"/>
              </a:spcAft>
              <a:buClr>
                <a:schemeClr val="dk1"/>
              </a:buClr>
              <a:buSzPts val="1100"/>
              <a:buFont typeface="Arial"/>
              <a:buNone/>
            </a:pPr>
            <a:endParaRPr u="sng"/>
          </a:p>
          <a:p>
            <a:pPr marL="0" lvl="0" indent="0" algn="l" rtl="0">
              <a:spcBef>
                <a:spcPts val="0"/>
              </a:spcBef>
              <a:spcAft>
                <a:spcPts val="0"/>
              </a:spcAft>
              <a:buClr>
                <a:schemeClr val="dk1"/>
              </a:buClr>
              <a:buSzPts val="1100"/>
              <a:buFont typeface="Arial"/>
              <a:buNone/>
            </a:pPr>
            <a:r>
              <a:rPr lang="en-US" u="sng"/>
              <a:t>Talking Points</a:t>
            </a:r>
            <a:endParaRPr u="sng"/>
          </a:p>
          <a:p>
            <a:pPr marL="457200" lvl="0" indent="-304800" algn="l" rtl="0">
              <a:spcBef>
                <a:spcPts val="0"/>
              </a:spcBef>
              <a:spcAft>
                <a:spcPts val="0"/>
              </a:spcAft>
              <a:buClr>
                <a:schemeClr val="dk1"/>
              </a:buClr>
              <a:buSzPts val="1200"/>
              <a:buFont typeface="Calibri"/>
              <a:buChar char="●"/>
            </a:pPr>
            <a:r>
              <a:rPr lang="en-US"/>
              <a:t>Respondents were asked to describe the first steps the county should take to improve communication, coordination, and data sharing among governmental and community stakeholders.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u="sng"/>
              <a:t>Discussion Questions </a:t>
            </a:r>
            <a:endParaRPr u="sng"/>
          </a:p>
          <a:p>
            <a:pPr marL="0" lvl="0" indent="0" algn="l" rtl="0">
              <a:spcBef>
                <a:spcPts val="0"/>
              </a:spcBef>
              <a:spcAft>
                <a:spcPts val="0"/>
              </a:spcAft>
              <a:buClr>
                <a:schemeClr val="dk1"/>
              </a:buClr>
              <a:buSzPts val="1100"/>
              <a:buFont typeface="Arial"/>
              <a:buNone/>
            </a:pPr>
            <a:endParaRPr u="sng"/>
          </a:p>
          <a:p>
            <a:pPr marL="457200" lvl="0" indent="-304800" algn="l" rtl="0">
              <a:spcBef>
                <a:spcPts val="0"/>
              </a:spcBef>
              <a:spcAft>
                <a:spcPts val="0"/>
              </a:spcAft>
              <a:buClr>
                <a:schemeClr val="dk1"/>
              </a:buClr>
              <a:buSzPts val="1200"/>
              <a:buFont typeface="Noto Sans Symbols"/>
              <a:buChar char="●"/>
            </a:pPr>
            <a:r>
              <a:rPr lang="en-US">
                <a:solidFill>
                  <a:srgbClr val="FF0000"/>
                </a:solidFill>
              </a:rPr>
              <a:t>Is there anything else that stands out to you from the responses? </a:t>
            </a:r>
            <a:endParaRPr/>
          </a:p>
          <a:p>
            <a:pPr marL="457200" lvl="0" indent="-304800" algn="l" rtl="0">
              <a:spcBef>
                <a:spcPts val="0"/>
              </a:spcBef>
              <a:spcAft>
                <a:spcPts val="0"/>
              </a:spcAft>
              <a:buClr>
                <a:schemeClr val="dk1"/>
              </a:buClr>
              <a:buSzPts val="1200"/>
              <a:buFont typeface="Noto Sans Symbols"/>
              <a:buChar char="●"/>
            </a:pPr>
            <a:r>
              <a:rPr lang="en-US"/>
              <a:t>Who or what type of agency or organization should be addressing outcomes related to food security and food system resilience? </a:t>
            </a:r>
            <a:endParaRPr/>
          </a:p>
          <a:p>
            <a:pPr marL="914400" lvl="1" indent="-304800" algn="l" rtl="0">
              <a:spcBef>
                <a:spcPts val="0"/>
              </a:spcBef>
              <a:spcAft>
                <a:spcPts val="0"/>
              </a:spcAft>
              <a:buClr>
                <a:schemeClr val="dk1"/>
              </a:buClr>
              <a:buSzPts val="1200"/>
              <a:buFont typeface="Courier New"/>
              <a:buChar char="o"/>
            </a:pPr>
            <a:r>
              <a:rPr lang="en-US"/>
              <a:t>Is there a current county based position or agency that could be doing this? If no, should one be created?</a:t>
            </a:r>
            <a:endParaRPr/>
          </a:p>
          <a:p>
            <a:pPr marL="914400" lvl="1" indent="-304800" algn="l" rtl="0">
              <a:spcBef>
                <a:spcPts val="0"/>
              </a:spcBef>
              <a:spcAft>
                <a:spcPts val="0"/>
              </a:spcAft>
              <a:buClr>
                <a:schemeClr val="dk1"/>
              </a:buClr>
              <a:buSzPts val="1200"/>
              <a:buFont typeface="Courier New"/>
              <a:buChar char="o"/>
            </a:pPr>
            <a:r>
              <a:rPr lang="en-US"/>
              <a:t>Could this position support food systems planning or a food systems master plan? </a:t>
            </a:r>
            <a:endParaRPr/>
          </a:p>
          <a:p>
            <a:pPr marL="0" lvl="0" indent="0" algn="l" rtl="0">
              <a:spcBef>
                <a:spcPts val="0"/>
              </a:spcBef>
              <a:spcAft>
                <a:spcPts val="0"/>
              </a:spcAft>
              <a:buNone/>
            </a:pPr>
            <a:endParaRPr/>
          </a:p>
          <a:p>
            <a:pPr marL="457200" lvl="0" indent="-304800" algn="l" rtl="0">
              <a:spcBef>
                <a:spcPts val="0"/>
              </a:spcBef>
              <a:spcAft>
                <a:spcPts val="0"/>
              </a:spcAft>
              <a:buClr>
                <a:schemeClr val="dk1"/>
              </a:buClr>
              <a:buSzPts val="1200"/>
              <a:buFont typeface="Noto Sans Symbols"/>
              <a:buChar char="●"/>
            </a:pPr>
            <a:r>
              <a:rPr lang="en-US"/>
              <a:t>Are there examples of communication mechanisms in the county that do meet stakeholder needs?</a:t>
            </a:r>
            <a:endParaRPr/>
          </a:p>
          <a:p>
            <a:pPr marL="914400" lvl="1" indent="-304800" algn="l" rtl="0">
              <a:spcBef>
                <a:spcPts val="0"/>
              </a:spcBef>
              <a:spcAft>
                <a:spcPts val="0"/>
              </a:spcAft>
              <a:buClr>
                <a:schemeClr val="dk1"/>
              </a:buClr>
              <a:buSzPts val="1200"/>
              <a:buFont typeface="Courier New"/>
              <a:buChar char="o"/>
            </a:pPr>
            <a:r>
              <a:rPr lang="en-US"/>
              <a:t>What can we learn from those efforts to apply to this work?</a:t>
            </a:r>
            <a:endParaRPr/>
          </a:p>
          <a:p>
            <a:pPr marL="914400" lvl="1" indent="-304800" algn="l" rtl="0">
              <a:spcBef>
                <a:spcPts val="0"/>
              </a:spcBef>
              <a:spcAft>
                <a:spcPts val="0"/>
              </a:spcAft>
              <a:buClr>
                <a:schemeClr val="dk1"/>
              </a:buClr>
              <a:buSzPts val="1200"/>
              <a:buFont typeface="Courier New"/>
              <a:buChar char="o"/>
            </a:pPr>
            <a:r>
              <a:rPr lang="en-US"/>
              <a:t>Are there examples from other jurisdictions? </a:t>
            </a:r>
            <a:endParaRPr/>
          </a:p>
          <a:p>
            <a:pPr marL="0" lvl="0" indent="0" algn="l" rtl="0">
              <a:spcBef>
                <a:spcPts val="0"/>
              </a:spcBef>
              <a:spcAft>
                <a:spcPts val="0"/>
              </a:spcAft>
              <a:buNone/>
            </a:pPr>
            <a:endParaRPr/>
          </a:p>
          <a:p>
            <a:pPr marL="0" lvl="0" indent="0" algn="l" rtl="0">
              <a:spcBef>
                <a:spcPts val="0"/>
              </a:spcBef>
              <a:spcAft>
                <a:spcPts val="0"/>
              </a:spcAft>
              <a:buNone/>
            </a:pPr>
            <a:r>
              <a:rPr lang="en-US"/>
              <a:t>Are there examples of data hubs or dashboards or data sharing projects in the county?</a:t>
            </a:r>
            <a:endParaRPr/>
          </a:p>
          <a:p>
            <a:pPr marL="914400" lvl="1" indent="-304800" algn="l" rtl="0">
              <a:spcBef>
                <a:spcPts val="0"/>
              </a:spcBef>
              <a:spcAft>
                <a:spcPts val="0"/>
              </a:spcAft>
              <a:buClr>
                <a:schemeClr val="dk1"/>
              </a:buClr>
              <a:buSzPts val="1200"/>
              <a:buFont typeface="Courier New"/>
              <a:buChar char="o"/>
            </a:pPr>
            <a:r>
              <a:rPr lang="en-US"/>
              <a:t>What can we learn from those efforts to apply to this work?</a:t>
            </a:r>
            <a:endParaRPr/>
          </a:p>
          <a:p>
            <a:pPr marL="914400" lvl="1" indent="-317500" algn="l" rtl="0">
              <a:spcBef>
                <a:spcPts val="0"/>
              </a:spcBef>
              <a:spcAft>
                <a:spcPts val="0"/>
              </a:spcAft>
              <a:buClr>
                <a:srgbClr val="FF0000"/>
              </a:buClr>
              <a:buSzPts val="1400"/>
              <a:buFont typeface="Courier New"/>
              <a:buChar char="o"/>
            </a:pPr>
            <a:r>
              <a:rPr lang="en-US">
                <a:solidFill>
                  <a:srgbClr val="FF0000"/>
                </a:solidFill>
              </a:rPr>
              <a:t>How is the current food assistance dashboard used? Are their ideas for how to expand or improve this? </a:t>
            </a:r>
            <a:endParaRPr>
              <a:solidFill>
                <a:srgbClr val="FF0000"/>
              </a:solidFill>
            </a:endParaRPr>
          </a:p>
          <a:p>
            <a:pPr marL="0" lvl="0" indent="0" algn="l" rtl="0">
              <a:spcBef>
                <a:spcPts val="0"/>
              </a:spcBef>
              <a:spcAft>
                <a:spcPts val="0"/>
              </a:spcAft>
              <a:buNone/>
            </a:pPr>
            <a:r>
              <a:rPr lang="en-US">
                <a:solidFill>
                  <a:srgbClr val="FF0000"/>
                </a:solidFill>
              </a:rPr>
              <a:t>Do you have any additional questions or feedback?</a:t>
            </a:r>
            <a:endParaRPr/>
          </a:p>
          <a:p>
            <a:pPr marL="0" lvl="0" indent="0" algn="l" rtl="0">
              <a:spcBef>
                <a:spcPts val="0"/>
              </a:spcBef>
              <a:spcAft>
                <a:spcPts val="0"/>
              </a:spcAft>
              <a:buNone/>
            </a:pPr>
            <a:endParaRPr/>
          </a:p>
        </p:txBody>
      </p:sp>
      <p:sp>
        <p:nvSpPr>
          <p:cNvPr id="227" name="Google Shape;227;gb498ab5013_0_0:notes"/>
          <p:cNvSpPr txBox="1">
            <a:spLocks noGrp="1"/>
          </p:cNvSpPr>
          <p:nvPr>
            <p:ph type="sldNum" idx="12"/>
          </p:nvPr>
        </p:nvSpPr>
        <p:spPr>
          <a:xfrm>
            <a:off x="3884613" y="8829967"/>
            <a:ext cx="2971800" cy="464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b490144c6e_0_138:notes"/>
          <p:cNvSpPr>
            <a:spLocks noGrp="1" noRot="1" noChangeAspect="1"/>
          </p:cNvSpPr>
          <p:nvPr>
            <p:ph type="sldImg" idx="2"/>
          </p:nvPr>
        </p:nvSpPr>
        <p:spPr>
          <a:xfrm>
            <a:off x="11064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gb490144c6e_0_138:notes"/>
          <p:cNvSpPr txBox="1">
            <a:spLocks noGrp="1"/>
          </p:cNvSpPr>
          <p:nvPr>
            <p:ph type="body" idx="1"/>
          </p:nvPr>
        </p:nvSpPr>
        <p:spPr>
          <a:xfrm>
            <a:off x="685800" y="4415791"/>
            <a:ext cx="5486400" cy="4183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u="sng"/>
              <a:t>Evelyn: </a:t>
            </a:r>
            <a:endParaRPr u="sng"/>
          </a:p>
          <a:p>
            <a:pPr marL="0" lvl="0" indent="0" algn="l" rtl="0">
              <a:spcBef>
                <a:spcPts val="0"/>
              </a:spcBef>
              <a:spcAft>
                <a:spcPts val="0"/>
              </a:spcAft>
              <a:buSzPts val="1100"/>
              <a:buNone/>
            </a:pPr>
            <a:endParaRPr u="sng"/>
          </a:p>
          <a:p>
            <a:pPr marL="0" lvl="0" indent="0" algn="l" rtl="0">
              <a:spcBef>
                <a:spcPts val="0"/>
              </a:spcBef>
              <a:spcAft>
                <a:spcPts val="0"/>
              </a:spcAft>
              <a:buClr>
                <a:schemeClr val="dk1"/>
              </a:buClr>
              <a:buSzPts val="1100"/>
              <a:buFont typeface="Arial"/>
              <a:buNone/>
            </a:pPr>
            <a:r>
              <a:rPr lang="en-US" u="sng"/>
              <a:t>Talking Points</a:t>
            </a:r>
            <a:endParaRPr u="sng"/>
          </a:p>
          <a:p>
            <a:pPr marL="457200" lvl="0" indent="-304800" algn="l" rtl="0">
              <a:spcBef>
                <a:spcPts val="0"/>
              </a:spcBef>
              <a:spcAft>
                <a:spcPts val="0"/>
              </a:spcAft>
              <a:buClr>
                <a:schemeClr val="dk1"/>
              </a:buClr>
              <a:buSzPts val="1200"/>
              <a:buFont typeface="Noto Sans Symbols"/>
              <a:buChar char="●"/>
            </a:pPr>
            <a:r>
              <a:rPr lang="en-US"/>
              <a:t>We will take these recommendations into consideration as we plan the remaining Task Force meetings. </a:t>
            </a:r>
            <a:endParaRPr/>
          </a:p>
          <a:p>
            <a:pPr marL="457200" lvl="0" indent="-304800" algn="l" rtl="0">
              <a:spcBef>
                <a:spcPts val="0"/>
              </a:spcBef>
              <a:spcAft>
                <a:spcPts val="0"/>
              </a:spcAft>
              <a:buClr>
                <a:schemeClr val="dk1"/>
              </a:buClr>
              <a:buSzPts val="1200"/>
              <a:buFont typeface="Noto Sans Symbols"/>
              <a:buChar char="●"/>
            </a:pPr>
            <a:r>
              <a:rPr lang="en-US"/>
              <a:t>[Add talking points related to call for volunteers to review overall process]</a:t>
            </a:r>
            <a:endParaRPr u="sng"/>
          </a:p>
        </p:txBody>
      </p:sp>
      <p:sp>
        <p:nvSpPr>
          <p:cNvPr id="235" name="Google Shape;235;gb490144c6e_0_138:notes"/>
          <p:cNvSpPr txBox="1">
            <a:spLocks noGrp="1"/>
          </p:cNvSpPr>
          <p:nvPr>
            <p:ph type="sldNum" idx="12"/>
          </p:nvPr>
        </p:nvSpPr>
        <p:spPr>
          <a:xfrm>
            <a:off x="3884613" y="8829967"/>
            <a:ext cx="2971800" cy="464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b490144c6e_0_138:notes"/>
          <p:cNvSpPr>
            <a:spLocks noGrp="1" noRot="1" noChangeAspect="1"/>
          </p:cNvSpPr>
          <p:nvPr>
            <p:ph type="sldImg" idx="2"/>
          </p:nvPr>
        </p:nvSpPr>
        <p:spPr>
          <a:xfrm>
            <a:off x="11064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gb490144c6e_0_138:notes"/>
          <p:cNvSpPr txBox="1">
            <a:spLocks noGrp="1"/>
          </p:cNvSpPr>
          <p:nvPr>
            <p:ph type="body" idx="1"/>
          </p:nvPr>
        </p:nvSpPr>
        <p:spPr>
          <a:xfrm>
            <a:off x="685800" y="4415791"/>
            <a:ext cx="5486400" cy="4183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u="sng"/>
              <a:t>Evelyn: </a:t>
            </a:r>
            <a:endParaRPr u="sng"/>
          </a:p>
          <a:p>
            <a:pPr marL="0" lvl="0" indent="0" algn="l" rtl="0">
              <a:spcBef>
                <a:spcPts val="0"/>
              </a:spcBef>
              <a:spcAft>
                <a:spcPts val="0"/>
              </a:spcAft>
              <a:buSzPts val="1100"/>
              <a:buNone/>
            </a:pPr>
            <a:endParaRPr u="sng"/>
          </a:p>
          <a:p>
            <a:pPr marL="0" lvl="0" indent="0" algn="l" rtl="0">
              <a:spcBef>
                <a:spcPts val="0"/>
              </a:spcBef>
              <a:spcAft>
                <a:spcPts val="0"/>
              </a:spcAft>
              <a:buClr>
                <a:schemeClr val="dk1"/>
              </a:buClr>
              <a:buSzPts val="1100"/>
              <a:buFont typeface="Arial"/>
              <a:buNone/>
            </a:pPr>
            <a:r>
              <a:rPr lang="en-US" u="sng"/>
              <a:t>Talking Points</a:t>
            </a:r>
            <a:endParaRPr u="sng"/>
          </a:p>
          <a:p>
            <a:pPr marL="457200" lvl="0" indent="-304800" algn="l" rtl="0">
              <a:spcBef>
                <a:spcPts val="0"/>
              </a:spcBef>
              <a:spcAft>
                <a:spcPts val="0"/>
              </a:spcAft>
              <a:buClr>
                <a:schemeClr val="dk1"/>
              </a:buClr>
              <a:buSzPts val="1200"/>
              <a:buFont typeface="Noto Sans Symbols"/>
              <a:buChar char="●"/>
            </a:pPr>
            <a:r>
              <a:rPr lang="en-US"/>
              <a:t>We will take these recommendations into consideration as we plan the remaining Task Force meetings. </a:t>
            </a:r>
            <a:endParaRPr/>
          </a:p>
          <a:p>
            <a:pPr marL="457200" lvl="0" indent="-304800" algn="l" rtl="0">
              <a:spcBef>
                <a:spcPts val="0"/>
              </a:spcBef>
              <a:spcAft>
                <a:spcPts val="0"/>
              </a:spcAft>
              <a:buClr>
                <a:schemeClr val="dk1"/>
              </a:buClr>
              <a:buSzPts val="1200"/>
              <a:buFont typeface="Noto Sans Symbols"/>
              <a:buChar char="●"/>
            </a:pPr>
            <a:r>
              <a:rPr lang="en-US"/>
              <a:t>[Add talking points related to call for volunteers to review overall process]</a:t>
            </a:r>
            <a:endParaRPr u="sng"/>
          </a:p>
        </p:txBody>
      </p:sp>
      <p:sp>
        <p:nvSpPr>
          <p:cNvPr id="235" name="Google Shape;235;gb490144c6e_0_138:notes"/>
          <p:cNvSpPr txBox="1">
            <a:spLocks noGrp="1"/>
          </p:cNvSpPr>
          <p:nvPr>
            <p:ph type="sldNum" idx="12"/>
          </p:nvPr>
        </p:nvSpPr>
        <p:spPr>
          <a:xfrm>
            <a:off x="3884613" y="8829967"/>
            <a:ext cx="2971800" cy="464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extLst>
      <p:ext uri="{BB962C8B-B14F-4D97-AF65-F5344CB8AC3E}">
        <p14:creationId xmlns:p14="http://schemas.microsoft.com/office/powerpoint/2010/main" val="2256859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17"/>
          <p:cNvSpPr txBox="1">
            <a:spLocks noGrp="1"/>
          </p:cNvSpPr>
          <p:nvPr>
            <p:ph type="ctrTitle"/>
          </p:nvPr>
        </p:nvSpPr>
        <p:spPr>
          <a:xfrm>
            <a:off x="4846320" y="2057400"/>
            <a:ext cx="3840480" cy="1371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b="1" i="0">
                <a:solidFill>
                  <a:srgbClr val="7F7F7F"/>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0" name="Google Shape;20;p17"/>
          <p:cNvSpPr txBox="1">
            <a:spLocks noGrp="1"/>
          </p:cNvSpPr>
          <p:nvPr>
            <p:ph type="subTitle" idx="1"/>
          </p:nvPr>
        </p:nvSpPr>
        <p:spPr>
          <a:xfrm>
            <a:off x="4846320" y="3657600"/>
            <a:ext cx="3886200" cy="914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320"/>
              </a:spcBef>
              <a:spcAft>
                <a:spcPts val="0"/>
              </a:spcAft>
              <a:buClr>
                <a:schemeClr val="dk1"/>
              </a:buClr>
              <a:buSzPts val="1600"/>
              <a:buNone/>
              <a:defRPr>
                <a:solidFill>
                  <a:schemeClr val="dk1"/>
                </a:solidFill>
              </a:defRPr>
            </a:lvl1pPr>
            <a:lvl2pPr lvl="1" algn="ctr">
              <a:lnSpc>
                <a:spcPct val="100000"/>
              </a:lnSpc>
              <a:spcBef>
                <a:spcPts val="320"/>
              </a:spcBef>
              <a:spcAft>
                <a:spcPts val="0"/>
              </a:spcAft>
              <a:buClr>
                <a:srgbClr val="888888"/>
              </a:buClr>
              <a:buSzPts val="1600"/>
              <a:buNone/>
              <a:defRPr>
                <a:solidFill>
                  <a:srgbClr val="888888"/>
                </a:solidFill>
              </a:defRPr>
            </a:lvl2pPr>
            <a:lvl3pPr lvl="2" algn="ctr">
              <a:lnSpc>
                <a:spcPct val="100000"/>
              </a:lnSpc>
              <a:spcBef>
                <a:spcPts val="320"/>
              </a:spcBef>
              <a:spcAft>
                <a:spcPts val="0"/>
              </a:spcAft>
              <a:buClr>
                <a:srgbClr val="888888"/>
              </a:buClr>
              <a:buSzPts val="16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320"/>
              </a:spcBef>
              <a:spcAft>
                <a:spcPts val="0"/>
              </a:spcAft>
              <a:buClr>
                <a:srgbClr val="888888"/>
              </a:buClr>
              <a:buSzPts val="16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1"/>
        <p:cNvGrpSpPr/>
        <p:nvPr/>
      </p:nvGrpSpPr>
      <p:grpSpPr>
        <a:xfrm>
          <a:off x="0" y="0"/>
          <a:ext cx="0" cy="0"/>
          <a:chOff x="0" y="0"/>
          <a:chExt cx="0" cy="0"/>
        </a:xfrm>
      </p:grpSpPr>
      <p:sp>
        <p:nvSpPr>
          <p:cNvPr id="82" name="Google Shape;82;p2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9"/>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rgbClr val="A2B333"/>
              </a:buClr>
              <a:buSzPts val="3200"/>
              <a:buFont typeface="Noto Sans Symbols"/>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rgbClr val="A2B333"/>
              </a:buClr>
              <a:buSzPts val="2800"/>
              <a:buFont typeface="Noto Sans Symbols"/>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rgbClr val="A2B333"/>
              </a:buClr>
              <a:buSzPts val="2400"/>
              <a:buFont typeface="Noto Sans Symbols"/>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rgbClr val="A2B333"/>
              </a:buClr>
              <a:buSzPts val="2000"/>
              <a:buFont typeface="Noto Sans Symbols"/>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rgbClr val="A2B333"/>
              </a:buClr>
              <a:buSzPts val="2000"/>
              <a:buFont typeface="Noto Sans Symbols"/>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4" name="Google Shape;84;p2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SzPts val="1400"/>
              <a:buNone/>
              <a:defRPr sz="1400"/>
            </a:lvl1pPr>
            <a:lvl2pPr marL="914400" lvl="1" indent="-228600" algn="l">
              <a:lnSpc>
                <a:spcPct val="100000"/>
              </a:lnSpc>
              <a:spcBef>
                <a:spcPts val="240"/>
              </a:spcBef>
              <a:spcAft>
                <a:spcPts val="0"/>
              </a:spcAft>
              <a:buSzPts val="1200"/>
              <a:buNone/>
              <a:defRPr sz="1200"/>
            </a:lvl2pPr>
            <a:lvl3pPr marL="1371600" lvl="2" indent="-228600" algn="l">
              <a:lnSpc>
                <a:spcPct val="100000"/>
              </a:lnSpc>
              <a:spcBef>
                <a:spcPts val="200"/>
              </a:spcBef>
              <a:spcAft>
                <a:spcPts val="0"/>
              </a:spcAft>
              <a:buSzPts val="10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85" name="Google Shape;85;p29"/>
          <p:cNvSpPr txBox="1">
            <a:spLocks noGrp="1"/>
          </p:cNvSpPr>
          <p:nvPr>
            <p:ph type="dt" idx="10"/>
          </p:nvPr>
        </p:nvSpPr>
        <p:spPr>
          <a:xfrm>
            <a:off x="457200" y="64008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9"/>
          <p:cNvSpPr txBox="1">
            <a:spLocks noGrp="1"/>
          </p:cNvSpPr>
          <p:nvPr>
            <p:ph type="ftr" idx="11"/>
          </p:nvPr>
        </p:nvSpPr>
        <p:spPr>
          <a:xfrm>
            <a:off x="3124200" y="640080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29"/>
          <p:cNvSpPr txBox="1">
            <a:spLocks noGrp="1"/>
          </p:cNvSpPr>
          <p:nvPr>
            <p:ph type="sldNum" idx="12"/>
          </p:nvPr>
        </p:nvSpPr>
        <p:spPr>
          <a:xfrm>
            <a:off x="6553200" y="64008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8"/>
        <p:cNvGrpSpPr/>
        <p:nvPr/>
      </p:nvGrpSpPr>
      <p:grpSpPr>
        <a:xfrm>
          <a:off x="0" y="0"/>
          <a:ext cx="0" cy="0"/>
          <a:chOff x="0" y="0"/>
          <a:chExt cx="0" cy="0"/>
        </a:xfrm>
      </p:grpSpPr>
      <p:sp>
        <p:nvSpPr>
          <p:cNvPr id="89" name="Google Shape;89;p30"/>
          <p:cNvSpPr txBox="1">
            <a:spLocks noGrp="1"/>
          </p:cNvSpPr>
          <p:nvPr>
            <p:ph type="title"/>
          </p:nvPr>
        </p:nvSpPr>
        <p:spPr>
          <a:xfrm>
            <a:off x="914400" y="184150"/>
            <a:ext cx="7315200" cy="80803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0"/>
          <p:cNvSpPr txBox="1">
            <a:spLocks noGrp="1"/>
          </p:cNvSpPr>
          <p:nvPr>
            <p:ph type="body" idx="1"/>
          </p:nvPr>
        </p:nvSpPr>
        <p:spPr>
          <a:xfrm rot="5400000">
            <a:off x="2182019" y="-11906"/>
            <a:ext cx="4779962" cy="7315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1" name="Google Shape;91;p30"/>
          <p:cNvSpPr txBox="1">
            <a:spLocks noGrp="1"/>
          </p:cNvSpPr>
          <p:nvPr>
            <p:ph type="dt" idx="10"/>
          </p:nvPr>
        </p:nvSpPr>
        <p:spPr>
          <a:xfrm>
            <a:off x="457200" y="64008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0"/>
          <p:cNvSpPr txBox="1">
            <a:spLocks noGrp="1"/>
          </p:cNvSpPr>
          <p:nvPr>
            <p:ph type="ftr" idx="11"/>
          </p:nvPr>
        </p:nvSpPr>
        <p:spPr>
          <a:xfrm>
            <a:off x="3124200" y="640080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0"/>
          <p:cNvSpPr txBox="1">
            <a:spLocks noGrp="1"/>
          </p:cNvSpPr>
          <p:nvPr>
            <p:ph type="sldNum" idx="12"/>
          </p:nvPr>
        </p:nvSpPr>
        <p:spPr>
          <a:xfrm>
            <a:off x="6553200" y="64008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4"/>
        <p:cNvGrpSpPr/>
        <p:nvPr/>
      </p:nvGrpSpPr>
      <p:grpSpPr>
        <a:xfrm>
          <a:off x="0" y="0"/>
          <a:ext cx="0" cy="0"/>
          <a:chOff x="0" y="0"/>
          <a:chExt cx="0" cy="0"/>
        </a:xfrm>
      </p:grpSpPr>
      <p:sp>
        <p:nvSpPr>
          <p:cNvPr id="95" name="Google Shape;95;p31"/>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31"/>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7" name="Google Shape;97;p31"/>
          <p:cNvSpPr txBox="1">
            <a:spLocks noGrp="1"/>
          </p:cNvSpPr>
          <p:nvPr>
            <p:ph type="dt" idx="10"/>
          </p:nvPr>
        </p:nvSpPr>
        <p:spPr>
          <a:xfrm>
            <a:off x="457200" y="64008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31"/>
          <p:cNvSpPr txBox="1">
            <a:spLocks noGrp="1"/>
          </p:cNvSpPr>
          <p:nvPr>
            <p:ph type="ftr" idx="11"/>
          </p:nvPr>
        </p:nvSpPr>
        <p:spPr>
          <a:xfrm>
            <a:off x="3124200" y="640080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31"/>
          <p:cNvSpPr txBox="1">
            <a:spLocks noGrp="1"/>
          </p:cNvSpPr>
          <p:nvPr>
            <p:ph type="sldNum" idx="12"/>
          </p:nvPr>
        </p:nvSpPr>
        <p:spPr>
          <a:xfrm>
            <a:off x="6553200" y="64008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Diagram or Organization Chart" type="dgm">
  <p:cSld name="DIAGRAM">
    <p:spTree>
      <p:nvGrpSpPr>
        <p:cNvPr id="1" name="Shape 100"/>
        <p:cNvGrpSpPr/>
        <p:nvPr/>
      </p:nvGrpSpPr>
      <p:grpSpPr>
        <a:xfrm>
          <a:off x="0" y="0"/>
          <a:ext cx="0" cy="0"/>
          <a:chOff x="0" y="0"/>
          <a:chExt cx="0" cy="0"/>
        </a:xfrm>
      </p:grpSpPr>
      <p:sp>
        <p:nvSpPr>
          <p:cNvPr id="101" name="Google Shape;101;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32"/>
          <p:cNvSpPr>
            <a:spLocks noGrp="1"/>
          </p:cNvSpPr>
          <p:nvPr>
            <p:ph type="dgm" idx="2"/>
          </p:nvPr>
        </p:nvSpPr>
        <p:spPr>
          <a:xfrm>
            <a:off x="457200" y="1600202"/>
            <a:ext cx="8229600" cy="4525963"/>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440"/>
              </a:spcBef>
              <a:spcAft>
                <a:spcPts val="0"/>
              </a:spcAft>
              <a:buClr>
                <a:srgbClr val="A2B333"/>
              </a:buClr>
              <a:buSzPts val="2200"/>
              <a:buFont typeface="Noto Sans Symbols"/>
              <a:buChar char="✔"/>
              <a:defRPr sz="2200" b="0" i="0" u="none" strike="noStrike" cap="none">
                <a:solidFill>
                  <a:schemeClr val="dk1"/>
                </a:solidFill>
                <a:latin typeface="Calibri"/>
                <a:ea typeface="Calibri"/>
                <a:cs typeface="Calibri"/>
                <a:sym typeface="Calibri"/>
              </a:defRPr>
            </a:lvl1pPr>
            <a:lvl2pPr marR="0" lvl="1" algn="l" rtl="0">
              <a:lnSpc>
                <a:spcPct val="100000"/>
              </a:lnSpc>
              <a:spcBef>
                <a:spcPts val="440"/>
              </a:spcBef>
              <a:spcAft>
                <a:spcPts val="0"/>
              </a:spcAft>
              <a:buClr>
                <a:srgbClr val="A2B333"/>
              </a:buClr>
              <a:buSzPts val="2200"/>
              <a:buFont typeface="Noto Sans Symbols"/>
              <a:buChar char="✔"/>
              <a:defRPr sz="2200" b="0" i="0" u="none" strike="noStrike" cap="none">
                <a:solidFill>
                  <a:schemeClr val="dk1"/>
                </a:solidFill>
                <a:latin typeface="Calibri"/>
                <a:ea typeface="Calibri"/>
                <a:cs typeface="Calibri"/>
                <a:sym typeface="Calibri"/>
              </a:defRPr>
            </a:lvl2pPr>
            <a:lvl3pPr marR="0" lvl="2" algn="l" rtl="0">
              <a:lnSpc>
                <a:spcPct val="100000"/>
              </a:lnSpc>
              <a:spcBef>
                <a:spcPts val="440"/>
              </a:spcBef>
              <a:spcAft>
                <a:spcPts val="0"/>
              </a:spcAft>
              <a:buClr>
                <a:srgbClr val="A2B333"/>
              </a:buClr>
              <a:buSzPts val="2200"/>
              <a:buFont typeface="Noto Sans Symbols"/>
              <a:buChar char="✔"/>
              <a:defRPr sz="2200" b="0" i="0" u="none" strike="noStrike" cap="none">
                <a:solidFill>
                  <a:schemeClr val="dk1"/>
                </a:solidFill>
                <a:latin typeface="Calibri"/>
                <a:ea typeface="Calibri"/>
                <a:cs typeface="Calibri"/>
                <a:sym typeface="Calibri"/>
              </a:defRPr>
            </a:lvl3pPr>
            <a:lvl4pPr marR="0" lvl="3" algn="l" rtl="0">
              <a:lnSpc>
                <a:spcPct val="100000"/>
              </a:lnSpc>
              <a:spcBef>
                <a:spcPts val="440"/>
              </a:spcBef>
              <a:spcAft>
                <a:spcPts val="0"/>
              </a:spcAft>
              <a:buClr>
                <a:srgbClr val="A2B333"/>
              </a:buClr>
              <a:buSzPts val="2200"/>
              <a:buFont typeface="Noto Sans Symbols"/>
              <a:buChar char="✔"/>
              <a:defRPr sz="2200" b="0" i="0" u="none" strike="noStrike" cap="none">
                <a:solidFill>
                  <a:schemeClr val="dk1"/>
                </a:solidFill>
                <a:latin typeface="Calibri"/>
                <a:ea typeface="Calibri"/>
                <a:cs typeface="Calibri"/>
                <a:sym typeface="Calibri"/>
              </a:defRPr>
            </a:lvl4pPr>
            <a:lvl5pPr marR="0" lvl="4" algn="l" rtl="0">
              <a:lnSpc>
                <a:spcPct val="100000"/>
              </a:lnSpc>
              <a:spcBef>
                <a:spcPts val="440"/>
              </a:spcBef>
              <a:spcAft>
                <a:spcPts val="0"/>
              </a:spcAft>
              <a:buClr>
                <a:srgbClr val="A2B333"/>
              </a:buClr>
              <a:buSzPts val="2200"/>
              <a:buFont typeface="Noto Sans Symbols"/>
              <a:buChar char="✔"/>
              <a:defRPr sz="22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3" name="Google Shape;103;p32"/>
          <p:cNvSpPr txBox="1">
            <a:spLocks noGrp="1"/>
          </p:cNvSpPr>
          <p:nvPr>
            <p:ph type="dt" idx="10"/>
          </p:nvPr>
        </p:nvSpPr>
        <p:spPr>
          <a:xfrm>
            <a:off x="457200" y="64008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32"/>
          <p:cNvSpPr txBox="1">
            <a:spLocks noGrp="1"/>
          </p:cNvSpPr>
          <p:nvPr>
            <p:ph type="ftr" idx="11"/>
          </p:nvPr>
        </p:nvSpPr>
        <p:spPr>
          <a:xfrm>
            <a:off x="3124200" y="640080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32"/>
          <p:cNvSpPr txBox="1">
            <a:spLocks noGrp="1"/>
          </p:cNvSpPr>
          <p:nvPr>
            <p:ph type="sldNum" idx="12"/>
          </p:nvPr>
        </p:nvSpPr>
        <p:spPr>
          <a:xfrm>
            <a:off x="6553200" y="64008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914400" y="184458"/>
            <a:ext cx="7315200" cy="8074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7F7F7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21"/>
          <p:cNvSpPr txBox="1">
            <a:spLocks noGrp="1"/>
          </p:cNvSpPr>
          <p:nvPr>
            <p:ph type="body" idx="1"/>
          </p:nvPr>
        </p:nvSpPr>
        <p:spPr>
          <a:xfrm>
            <a:off x="914400" y="1254932"/>
            <a:ext cx="7315200" cy="478105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9" name="Google Shape;119;p21"/>
          <p:cNvSpPr txBox="1">
            <a:spLocks noGrp="1"/>
          </p:cNvSpPr>
          <p:nvPr>
            <p:ph type="dt" idx="10"/>
          </p:nvPr>
        </p:nvSpPr>
        <p:spPr>
          <a:xfrm>
            <a:off x="457200" y="640144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21"/>
          <p:cNvSpPr txBox="1">
            <a:spLocks noGrp="1"/>
          </p:cNvSpPr>
          <p:nvPr>
            <p:ph type="ftr" idx="11"/>
          </p:nvPr>
        </p:nvSpPr>
        <p:spPr>
          <a:xfrm>
            <a:off x="3124200" y="640144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21"/>
          <p:cNvSpPr txBox="1">
            <a:spLocks noGrp="1"/>
          </p:cNvSpPr>
          <p:nvPr>
            <p:ph type="sldNum" idx="12"/>
          </p:nvPr>
        </p:nvSpPr>
        <p:spPr>
          <a:xfrm>
            <a:off x="6553200" y="640144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22" name="Google Shape;122;p21" descr="A picture containing drawing&#10;&#10;Description automatically generated"/>
          <p:cNvPicPr preferRelativeResize="0"/>
          <p:nvPr/>
        </p:nvPicPr>
        <p:blipFill rotWithShape="1">
          <a:blip r:embed="rId2">
            <a:alphaModFix/>
          </a:blip>
          <a:srcRect/>
          <a:stretch/>
        </p:blipFill>
        <p:spPr>
          <a:xfrm>
            <a:off x="209549" y="5552181"/>
            <a:ext cx="1409701" cy="69621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3"/>
        <p:cNvGrpSpPr/>
        <p:nvPr/>
      </p:nvGrpSpPr>
      <p:grpSpPr>
        <a:xfrm>
          <a:off x="0" y="0"/>
          <a:ext cx="0" cy="0"/>
          <a:chOff x="0" y="0"/>
          <a:chExt cx="0" cy="0"/>
        </a:xfrm>
      </p:grpSpPr>
      <p:sp>
        <p:nvSpPr>
          <p:cNvPr id="124" name="Google Shape;124;p3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7F7F7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3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440"/>
              </a:spcBef>
              <a:spcAft>
                <a:spcPts val="0"/>
              </a:spcAft>
              <a:buSzPts val="2200"/>
              <a:buNone/>
              <a:defRPr>
                <a:solidFill>
                  <a:srgbClr val="888888"/>
                </a:solidFill>
              </a:defRPr>
            </a:lvl1pPr>
            <a:lvl2pPr lvl="1" algn="ctr">
              <a:lnSpc>
                <a:spcPct val="100000"/>
              </a:lnSpc>
              <a:spcBef>
                <a:spcPts val="440"/>
              </a:spcBef>
              <a:spcAft>
                <a:spcPts val="0"/>
              </a:spcAft>
              <a:buSzPts val="2200"/>
              <a:buNone/>
              <a:defRPr>
                <a:solidFill>
                  <a:srgbClr val="888888"/>
                </a:solidFill>
              </a:defRPr>
            </a:lvl2pPr>
            <a:lvl3pPr lvl="2" algn="ctr">
              <a:lnSpc>
                <a:spcPct val="100000"/>
              </a:lnSpc>
              <a:spcBef>
                <a:spcPts val="440"/>
              </a:spcBef>
              <a:spcAft>
                <a:spcPts val="0"/>
              </a:spcAft>
              <a:buSzPts val="2200"/>
              <a:buNone/>
              <a:defRPr>
                <a:solidFill>
                  <a:srgbClr val="888888"/>
                </a:solidFill>
              </a:defRPr>
            </a:lvl3pPr>
            <a:lvl4pPr lvl="3" algn="ctr">
              <a:lnSpc>
                <a:spcPct val="100000"/>
              </a:lnSpc>
              <a:spcBef>
                <a:spcPts val="440"/>
              </a:spcBef>
              <a:spcAft>
                <a:spcPts val="0"/>
              </a:spcAft>
              <a:buSzPts val="2200"/>
              <a:buNone/>
              <a:defRPr>
                <a:solidFill>
                  <a:srgbClr val="888888"/>
                </a:solidFill>
              </a:defRPr>
            </a:lvl4pPr>
            <a:lvl5pPr lvl="4" algn="ctr">
              <a:lnSpc>
                <a:spcPct val="100000"/>
              </a:lnSpc>
              <a:spcBef>
                <a:spcPts val="440"/>
              </a:spcBef>
              <a:spcAft>
                <a:spcPts val="0"/>
              </a:spcAft>
              <a:buSzPts val="22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26" name="Google Shape;126;p33"/>
          <p:cNvSpPr txBox="1">
            <a:spLocks noGrp="1"/>
          </p:cNvSpPr>
          <p:nvPr>
            <p:ph type="dt" idx="10"/>
          </p:nvPr>
        </p:nvSpPr>
        <p:spPr>
          <a:xfrm>
            <a:off x="457200" y="640144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33"/>
          <p:cNvSpPr txBox="1">
            <a:spLocks noGrp="1"/>
          </p:cNvSpPr>
          <p:nvPr>
            <p:ph type="ftr" idx="11"/>
          </p:nvPr>
        </p:nvSpPr>
        <p:spPr>
          <a:xfrm>
            <a:off x="3124200" y="640144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33"/>
          <p:cNvSpPr txBox="1">
            <a:spLocks noGrp="1"/>
          </p:cNvSpPr>
          <p:nvPr>
            <p:ph type="sldNum" idx="12"/>
          </p:nvPr>
        </p:nvSpPr>
        <p:spPr>
          <a:xfrm>
            <a:off x="6553200" y="640144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9"/>
        <p:cNvGrpSpPr/>
        <p:nvPr/>
      </p:nvGrpSpPr>
      <p:grpSpPr>
        <a:xfrm>
          <a:off x="0" y="0"/>
          <a:ext cx="0" cy="0"/>
          <a:chOff x="0" y="0"/>
          <a:chExt cx="0" cy="0"/>
        </a:xfrm>
      </p:grpSpPr>
      <p:sp>
        <p:nvSpPr>
          <p:cNvPr id="130" name="Google Shape;130;p3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7F7F7F"/>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3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SzPts val="2000"/>
              <a:buNone/>
              <a:defRPr sz="2000">
                <a:solidFill>
                  <a:srgbClr val="888888"/>
                </a:solidFill>
              </a:defRPr>
            </a:lvl1pPr>
            <a:lvl2pPr marL="914400" lvl="1" indent="-228600" algn="l">
              <a:lnSpc>
                <a:spcPct val="100000"/>
              </a:lnSpc>
              <a:spcBef>
                <a:spcPts val="360"/>
              </a:spcBef>
              <a:spcAft>
                <a:spcPts val="0"/>
              </a:spcAft>
              <a:buSzPts val="1800"/>
              <a:buNone/>
              <a:defRPr sz="1800">
                <a:solidFill>
                  <a:srgbClr val="888888"/>
                </a:solidFill>
              </a:defRPr>
            </a:lvl2pPr>
            <a:lvl3pPr marL="1371600" lvl="2" indent="-228600" algn="l">
              <a:lnSpc>
                <a:spcPct val="100000"/>
              </a:lnSpc>
              <a:spcBef>
                <a:spcPts val="320"/>
              </a:spcBef>
              <a:spcAft>
                <a:spcPts val="0"/>
              </a:spcAft>
              <a:buSzPts val="1600"/>
              <a:buNone/>
              <a:defRPr sz="1600">
                <a:solidFill>
                  <a:srgbClr val="888888"/>
                </a:solidFill>
              </a:defRPr>
            </a:lvl3pPr>
            <a:lvl4pPr marL="1828800" lvl="3" indent="-228600" algn="l">
              <a:lnSpc>
                <a:spcPct val="100000"/>
              </a:lnSpc>
              <a:spcBef>
                <a:spcPts val="280"/>
              </a:spcBef>
              <a:spcAft>
                <a:spcPts val="0"/>
              </a:spcAft>
              <a:buSzPts val="1400"/>
              <a:buNone/>
              <a:defRPr sz="1400">
                <a:solidFill>
                  <a:srgbClr val="888888"/>
                </a:solidFill>
              </a:defRPr>
            </a:lvl4pPr>
            <a:lvl5pPr marL="2286000" lvl="4" indent="-228600" algn="l">
              <a:lnSpc>
                <a:spcPct val="100000"/>
              </a:lnSpc>
              <a:spcBef>
                <a:spcPts val="280"/>
              </a:spcBef>
              <a:spcAft>
                <a:spcPts val="0"/>
              </a:spcAft>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32" name="Google Shape;132;p34"/>
          <p:cNvSpPr txBox="1">
            <a:spLocks noGrp="1"/>
          </p:cNvSpPr>
          <p:nvPr>
            <p:ph type="dt" idx="10"/>
          </p:nvPr>
        </p:nvSpPr>
        <p:spPr>
          <a:xfrm>
            <a:off x="457200" y="640144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34"/>
          <p:cNvSpPr txBox="1">
            <a:spLocks noGrp="1"/>
          </p:cNvSpPr>
          <p:nvPr>
            <p:ph type="ftr" idx="11"/>
          </p:nvPr>
        </p:nvSpPr>
        <p:spPr>
          <a:xfrm>
            <a:off x="3124200" y="640144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34"/>
          <p:cNvSpPr txBox="1">
            <a:spLocks noGrp="1"/>
          </p:cNvSpPr>
          <p:nvPr>
            <p:ph type="sldNum" idx="12"/>
          </p:nvPr>
        </p:nvSpPr>
        <p:spPr>
          <a:xfrm>
            <a:off x="6553200" y="640144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5"/>
        <p:cNvGrpSpPr/>
        <p:nvPr/>
      </p:nvGrpSpPr>
      <p:grpSpPr>
        <a:xfrm>
          <a:off x="0" y="0"/>
          <a:ext cx="0" cy="0"/>
          <a:chOff x="0" y="0"/>
          <a:chExt cx="0" cy="0"/>
        </a:xfrm>
      </p:grpSpPr>
      <p:sp>
        <p:nvSpPr>
          <p:cNvPr id="136" name="Google Shape;136;p35"/>
          <p:cNvSpPr txBox="1">
            <a:spLocks noGrp="1"/>
          </p:cNvSpPr>
          <p:nvPr>
            <p:ph type="title"/>
          </p:nvPr>
        </p:nvSpPr>
        <p:spPr>
          <a:xfrm>
            <a:off x="914400" y="184458"/>
            <a:ext cx="7315200" cy="8074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7F7F7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3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38" name="Google Shape;138;p3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39" name="Google Shape;139;p35"/>
          <p:cNvSpPr txBox="1">
            <a:spLocks noGrp="1"/>
          </p:cNvSpPr>
          <p:nvPr>
            <p:ph type="dt" idx="10"/>
          </p:nvPr>
        </p:nvSpPr>
        <p:spPr>
          <a:xfrm>
            <a:off x="457200" y="640144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35"/>
          <p:cNvSpPr txBox="1">
            <a:spLocks noGrp="1"/>
          </p:cNvSpPr>
          <p:nvPr>
            <p:ph type="ftr" idx="11"/>
          </p:nvPr>
        </p:nvSpPr>
        <p:spPr>
          <a:xfrm>
            <a:off x="3124200" y="640144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35"/>
          <p:cNvSpPr txBox="1">
            <a:spLocks noGrp="1"/>
          </p:cNvSpPr>
          <p:nvPr>
            <p:ph type="sldNum" idx="12"/>
          </p:nvPr>
        </p:nvSpPr>
        <p:spPr>
          <a:xfrm>
            <a:off x="6553200" y="640144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2"/>
        <p:cNvGrpSpPr/>
        <p:nvPr/>
      </p:nvGrpSpPr>
      <p:grpSpPr>
        <a:xfrm>
          <a:off x="0" y="0"/>
          <a:ext cx="0" cy="0"/>
          <a:chOff x="0" y="0"/>
          <a:chExt cx="0" cy="0"/>
        </a:xfrm>
      </p:grpSpPr>
      <p:sp>
        <p:nvSpPr>
          <p:cNvPr id="143" name="Google Shape;143;p36"/>
          <p:cNvSpPr txBox="1">
            <a:spLocks noGrp="1"/>
          </p:cNvSpPr>
          <p:nvPr>
            <p:ph type="title"/>
          </p:nvPr>
        </p:nvSpPr>
        <p:spPr>
          <a:xfrm>
            <a:off x="914400" y="184458"/>
            <a:ext cx="7315200" cy="8074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7F7F7F"/>
              </a:buClr>
              <a:buSzPts val="3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3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SzPts val="2400"/>
              <a:buNone/>
              <a:defRPr sz="2400" b="1"/>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45" name="Google Shape;145;p3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Char char="✔"/>
              <a:defRPr sz="2000"/>
            </a:lvl2pPr>
            <a:lvl3pPr marL="1371600" lvl="2" indent="-342900" algn="l">
              <a:lnSpc>
                <a:spcPct val="100000"/>
              </a:lnSpc>
              <a:spcBef>
                <a:spcPts val="360"/>
              </a:spcBef>
              <a:spcAft>
                <a:spcPts val="0"/>
              </a:spcAft>
              <a:buSzPts val="1800"/>
              <a:buChar char="✔"/>
              <a:defRPr sz="18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320"/>
              </a:spcBef>
              <a:spcAft>
                <a:spcPts val="0"/>
              </a:spcAft>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46" name="Google Shape;146;p3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SzPts val="2400"/>
              <a:buNone/>
              <a:defRPr sz="2400" b="1"/>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47" name="Google Shape;147;p3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Char char="✔"/>
              <a:defRPr sz="2000"/>
            </a:lvl2pPr>
            <a:lvl3pPr marL="1371600" lvl="2" indent="-342900" algn="l">
              <a:lnSpc>
                <a:spcPct val="100000"/>
              </a:lnSpc>
              <a:spcBef>
                <a:spcPts val="360"/>
              </a:spcBef>
              <a:spcAft>
                <a:spcPts val="0"/>
              </a:spcAft>
              <a:buSzPts val="1800"/>
              <a:buChar char="✔"/>
              <a:defRPr sz="18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320"/>
              </a:spcBef>
              <a:spcAft>
                <a:spcPts val="0"/>
              </a:spcAft>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48" name="Google Shape;148;p36"/>
          <p:cNvSpPr txBox="1">
            <a:spLocks noGrp="1"/>
          </p:cNvSpPr>
          <p:nvPr>
            <p:ph type="dt" idx="10"/>
          </p:nvPr>
        </p:nvSpPr>
        <p:spPr>
          <a:xfrm>
            <a:off x="457200" y="640144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36"/>
          <p:cNvSpPr txBox="1">
            <a:spLocks noGrp="1"/>
          </p:cNvSpPr>
          <p:nvPr>
            <p:ph type="ftr" idx="11"/>
          </p:nvPr>
        </p:nvSpPr>
        <p:spPr>
          <a:xfrm>
            <a:off x="3124200" y="640144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36"/>
          <p:cNvSpPr txBox="1">
            <a:spLocks noGrp="1"/>
          </p:cNvSpPr>
          <p:nvPr>
            <p:ph type="sldNum" idx="12"/>
          </p:nvPr>
        </p:nvSpPr>
        <p:spPr>
          <a:xfrm>
            <a:off x="6553200" y="640144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1"/>
        <p:cNvGrpSpPr/>
        <p:nvPr/>
      </p:nvGrpSpPr>
      <p:grpSpPr>
        <a:xfrm>
          <a:off x="0" y="0"/>
          <a:ext cx="0" cy="0"/>
          <a:chOff x="0" y="0"/>
          <a:chExt cx="0" cy="0"/>
        </a:xfrm>
      </p:grpSpPr>
      <p:sp>
        <p:nvSpPr>
          <p:cNvPr id="152" name="Google Shape;152;p37"/>
          <p:cNvSpPr txBox="1">
            <a:spLocks noGrp="1"/>
          </p:cNvSpPr>
          <p:nvPr>
            <p:ph type="title"/>
          </p:nvPr>
        </p:nvSpPr>
        <p:spPr>
          <a:xfrm>
            <a:off x="914400" y="184458"/>
            <a:ext cx="7315200" cy="8074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7F7F7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37"/>
          <p:cNvSpPr txBox="1">
            <a:spLocks noGrp="1"/>
          </p:cNvSpPr>
          <p:nvPr>
            <p:ph type="dt" idx="10"/>
          </p:nvPr>
        </p:nvSpPr>
        <p:spPr>
          <a:xfrm>
            <a:off x="457200" y="640144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37"/>
          <p:cNvSpPr txBox="1">
            <a:spLocks noGrp="1"/>
          </p:cNvSpPr>
          <p:nvPr>
            <p:ph type="ftr" idx="11"/>
          </p:nvPr>
        </p:nvSpPr>
        <p:spPr>
          <a:xfrm>
            <a:off x="3124200" y="640144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37"/>
          <p:cNvSpPr txBox="1">
            <a:spLocks noGrp="1"/>
          </p:cNvSpPr>
          <p:nvPr>
            <p:ph type="sldNum" idx="12"/>
          </p:nvPr>
        </p:nvSpPr>
        <p:spPr>
          <a:xfrm>
            <a:off x="6553200" y="640144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Google Shape;32;p19"/>
          <p:cNvSpPr txBox="1">
            <a:spLocks noGrp="1"/>
          </p:cNvSpPr>
          <p:nvPr>
            <p:ph type="title"/>
          </p:nvPr>
        </p:nvSpPr>
        <p:spPr>
          <a:xfrm>
            <a:off x="914400" y="184150"/>
            <a:ext cx="7315200" cy="80803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9"/>
          <p:cNvSpPr txBox="1">
            <a:spLocks noGrp="1"/>
          </p:cNvSpPr>
          <p:nvPr>
            <p:ph type="body" idx="1"/>
          </p:nvPr>
        </p:nvSpPr>
        <p:spPr>
          <a:xfrm>
            <a:off x="914400" y="1255713"/>
            <a:ext cx="7315200" cy="4779962"/>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4" name="Google Shape;34;p19"/>
          <p:cNvSpPr txBox="1">
            <a:spLocks noGrp="1"/>
          </p:cNvSpPr>
          <p:nvPr>
            <p:ph type="dt" idx="10"/>
          </p:nvPr>
        </p:nvSpPr>
        <p:spPr>
          <a:xfrm>
            <a:off x="457200" y="64008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9"/>
          <p:cNvSpPr txBox="1">
            <a:spLocks noGrp="1"/>
          </p:cNvSpPr>
          <p:nvPr>
            <p:ph type="ftr" idx="11"/>
          </p:nvPr>
        </p:nvSpPr>
        <p:spPr>
          <a:xfrm>
            <a:off x="3124200" y="640080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9"/>
          <p:cNvSpPr txBox="1">
            <a:spLocks noGrp="1"/>
          </p:cNvSpPr>
          <p:nvPr>
            <p:ph type="sldNum" idx="12"/>
          </p:nvPr>
        </p:nvSpPr>
        <p:spPr>
          <a:xfrm>
            <a:off x="6553200" y="64008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6"/>
        <p:cNvGrpSpPr/>
        <p:nvPr/>
      </p:nvGrpSpPr>
      <p:grpSpPr>
        <a:xfrm>
          <a:off x="0" y="0"/>
          <a:ext cx="0" cy="0"/>
          <a:chOff x="0" y="0"/>
          <a:chExt cx="0" cy="0"/>
        </a:xfrm>
      </p:grpSpPr>
      <p:sp>
        <p:nvSpPr>
          <p:cNvPr id="157" name="Google Shape;157;p38"/>
          <p:cNvSpPr txBox="1">
            <a:spLocks noGrp="1"/>
          </p:cNvSpPr>
          <p:nvPr>
            <p:ph type="dt" idx="10"/>
          </p:nvPr>
        </p:nvSpPr>
        <p:spPr>
          <a:xfrm>
            <a:off x="457200" y="640144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38"/>
          <p:cNvSpPr txBox="1">
            <a:spLocks noGrp="1"/>
          </p:cNvSpPr>
          <p:nvPr>
            <p:ph type="ftr" idx="11"/>
          </p:nvPr>
        </p:nvSpPr>
        <p:spPr>
          <a:xfrm>
            <a:off x="3124200" y="640144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38"/>
          <p:cNvSpPr txBox="1">
            <a:spLocks noGrp="1"/>
          </p:cNvSpPr>
          <p:nvPr>
            <p:ph type="sldNum" idx="12"/>
          </p:nvPr>
        </p:nvSpPr>
        <p:spPr>
          <a:xfrm>
            <a:off x="6553200" y="640144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0"/>
        <p:cNvGrpSpPr/>
        <p:nvPr/>
      </p:nvGrpSpPr>
      <p:grpSpPr>
        <a:xfrm>
          <a:off x="0" y="0"/>
          <a:ext cx="0" cy="0"/>
          <a:chOff x="0" y="0"/>
          <a:chExt cx="0" cy="0"/>
        </a:xfrm>
      </p:grpSpPr>
      <p:sp>
        <p:nvSpPr>
          <p:cNvPr id="161" name="Google Shape;161;p3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7F7F7F"/>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3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sz="3200"/>
            </a:lvl1pPr>
            <a:lvl2pPr marL="914400" lvl="1" indent="-406400" algn="l">
              <a:lnSpc>
                <a:spcPct val="100000"/>
              </a:lnSpc>
              <a:spcBef>
                <a:spcPts val="560"/>
              </a:spcBef>
              <a:spcAft>
                <a:spcPts val="0"/>
              </a:spcAft>
              <a:buSzPts val="2800"/>
              <a:buChar char="✔"/>
              <a:defRPr sz="2800"/>
            </a:lvl2pPr>
            <a:lvl3pPr marL="1371600" lvl="2" indent="-381000" algn="l">
              <a:lnSpc>
                <a:spcPct val="100000"/>
              </a:lnSpc>
              <a:spcBef>
                <a:spcPts val="480"/>
              </a:spcBef>
              <a:spcAft>
                <a:spcPts val="0"/>
              </a:spcAft>
              <a:buSzPts val="2400"/>
              <a:buChar char="✔"/>
              <a:defRPr sz="2400"/>
            </a:lvl3pPr>
            <a:lvl4pPr marL="1828800" lvl="3" indent="-355600" algn="l">
              <a:lnSpc>
                <a:spcPct val="100000"/>
              </a:lnSpc>
              <a:spcBef>
                <a:spcPts val="400"/>
              </a:spcBef>
              <a:spcAft>
                <a:spcPts val="0"/>
              </a:spcAft>
              <a:buSzPts val="2000"/>
              <a:buChar char="✔"/>
              <a:defRPr sz="2000"/>
            </a:lvl4pPr>
            <a:lvl5pPr marL="2286000" lvl="4" indent="-355600" algn="l">
              <a:lnSpc>
                <a:spcPct val="100000"/>
              </a:lnSpc>
              <a:spcBef>
                <a:spcPts val="400"/>
              </a:spcBef>
              <a:spcAft>
                <a:spcPts val="0"/>
              </a:spcAft>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63" name="Google Shape;163;p3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SzPts val="1400"/>
              <a:buNone/>
              <a:defRPr sz="1400"/>
            </a:lvl1pPr>
            <a:lvl2pPr marL="914400" lvl="1" indent="-228600" algn="l">
              <a:lnSpc>
                <a:spcPct val="100000"/>
              </a:lnSpc>
              <a:spcBef>
                <a:spcPts val="240"/>
              </a:spcBef>
              <a:spcAft>
                <a:spcPts val="0"/>
              </a:spcAft>
              <a:buSzPts val="1200"/>
              <a:buNone/>
              <a:defRPr sz="1200"/>
            </a:lvl2pPr>
            <a:lvl3pPr marL="1371600" lvl="2" indent="-228600" algn="l">
              <a:lnSpc>
                <a:spcPct val="100000"/>
              </a:lnSpc>
              <a:spcBef>
                <a:spcPts val="200"/>
              </a:spcBef>
              <a:spcAft>
                <a:spcPts val="0"/>
              </a:spcAft>
              <a:buSzPts val="10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64" name="Google Shape;164;p39"/>
          <p:cNvSpPr txBox="1">
            <a:spLocks noGrp="1"/>
          </p:cNvSpPr>
          <p:nvPr>
            <p:ph type="dt" idx="10"/>
          </p:nvPr>
        </p:nvSpPr>
        <p:spPr>
          <a:xfrm>
            <a:off x="457200" y="640144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39"/>
          <p:cNvSpPr txBox="1">
            <a:spLocks noGrp="1"/>
          </p:cNvSpPr>
          <p:nvPr>
            <p:ph type="ftr" idx="11"/>
          </p:nvPr>
        </p:nvSpPr>
        <p:spPr>
          <a:xfrm>
            <a:off x="3124200" y="640144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39"/>
          <p:cNvSpPr txBox="1">
            <a:spLocks noGrp="1"/>
          </p:cNvSpPr>
          <p:nvPr>
            <p:ph type="sldNum" idx="12"/>
          </p:nvPr>
        </p:nvSpPr>
        <p:spPr>
          <a:xfrm>
            <a:off x="6553200" y="640144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7"/>
        <p:cNvGrpSpPr/>
        <p:nvPr/>
      </p:nvGrpSpPr>
      <p:grpSpPr>
        <a:xfrm>
          <a:off x="0" y="0"/>
          <a:ext cx="0" cy="0"/>
          <a:chOff x="0" y="0"/>
          <a:chExt cx="0" cy="0"/>
        </a:xfrm>
      </p:grpSpPr>
      <p:sp>
        <p:nvSpPr>
          <p:cNvPr id="168" name="Google Shape;168;p4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7F7F7F"/>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4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rgbClr val="A2B333"/>
              </a:buClr>
              <a:buSzPts val="3200"/>
              <a:buFont typeface="Noto Sans Symbols"/>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rgbClr val="A2B333"/>
              </a:buClr>
              <a:buSzPts val="2800"/>
              <a:buFont typeface="Noto Sans Symbols"/>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rgbClr val="A2B333"/>
              </a:buClr>
              <a:buSzPts val="2400"/>
              <a:buFont typeface="Noto Sans Symbols"/>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rgbClr val="A2B333"/>
              </a:buClr>
              <a:buSzPts val="2000"/>
              <a:buFont typeface="Noto Sans Symbols"/>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rgbClr val="A2B333"/>
              </a:buClr>
              <a:buSzPts val="2000"/>
              <a:buFont typeface="Noto Sans Symbols"/>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70" name="Google Shape;170;p4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SzPts val="1400"/>
              <a:buNone/>
              <a:defRPr sz="1400"/>
            </a:lvl1pPr>
            <a:lvl2pPr marL="914400" lvl="1" indent="-228600" algn="l">
              <a:lnSpc>
                <a:spcPct val="100000"/>
              </a:lnSpc>
              <a:spcBef>
                <a:spcPts val="240"/>
              </a:spcBef>
              <a:spcAft>
                <a:spcPts val="0"/>
              </a:spcAft>
              <a:buSzPts val="1200"/>
              <a:buNone/>
              <a:defRPr sz="1200"/>
            </a:lvl2pPr>
            <a:lvl3pPr marL="1371600" lvl="2" indent="-228600" algn="l">
              <a:lnSpc>
                <a:spcPct val="100000"/>
              </a:lnSpc>
              <a:spcBef>
                <a:spcPts val="200"/>
              </a:spcBef>
              <a:spcAft>
                <a:spcPts val="0"/>
              </a:spcAft>
              <a:buSzPts val="10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71" name="Google Shape;171;p40"/>
          <p:cNvSpPr txBox="1">
            <a:spLocks noGrp="1"/>
          </p:cNvSpPr>
          <p:nvPr>
            <p:ph type="dt" idx="10"/>
          </p:nvPr>
        </p:nvSpPr>
        <p:spPr>
          <a:xfrm>
            <a:off x="457200" y="640144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40"/>
          <p:cNvSpPr txBox="1">
            <a:spLocks noGrp="1"/>
          </p:cNvSpPr>
          <p:nvPr>
            <p:ph type="ftr" idx="11"/>
          </p:nvPr>
        </p:nvSpPr>
        <p:spPr>
          <a:xfrm>
            <a:off x="3124200" y="640144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40"/>
          <p:cNvSpPr txBox="1">
            <a:spLocks noGrp="1"/>
          </p:cNvSpPr>
          <p:nvPr>
            <p:ph type="sldNum" idx="12"/>
          </p:nvPr>
        </p:nvSpPr>
        <p:spPr>
          <a:xfrm>
            <a:off x="6553200" y="640144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4"/>
        <p:cNvGrpSpPr/>
        <p:nvPr/>
      </p:nvGrpSpPr>
      <p:grpSpPr>
        <a:xfrm>
          <a:off x="0" y="0"/>
          <a:ext cx="0" cy="0"/>
          <a:chOff x="0" y="0"/>
          <a:chExt cx="0" cy="0"/>
        </a:xfrm>
      </p:grpSpPr>
      <p:sp>
        <p:nvSpPr>
          <p:cNvPr id="175" name="Google Shape;175;p41"/>
          <p:cNvSpPr txBox="1">
            <a:spLocks noGrp="1"/>
          </p:cNvSpPr>
          <p:nvPr>
            <p:ph type="title"/>
          </p:nvPr>
        </p:nvSpPr>
        <p:spPr>
          <a:xfrm>
            <a:off x="914400" y="184458"/>
            <a:ext cx="7315200" cy="8074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7F7F7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41"/>
          <p:cNvSpPr txBox="1">
            <a:spLocks noGrp="1"/>
          </p:cNvSpPr>
          <p:nvPr>
            <p:ph type="body" idx="1"/>
          </p:nvPr>
        </p:nvSpPr>
        <p:spPr>
          <a:xfrm rot="5400000">
            <a:off x="2181474" y="-12142"/>
            <a:ext cx="4781052" cy="7315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7" name="Google Shape;177;p41"/>
          <p:cNvSpPr txBox="1">
            <a:spLocks noGrp="1"/>
          </p:cNvSpPr>
          <p:nvPr>
            <p:ph type="dt" idx="10"/>
          </p:nvPr>
        </p:nvSpPr>
        <p:spPr>
          <a:xfrm>
            <a:off x="457200" y="640144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41"/>
          <p:cNvSpPr txBox="1">
            <a:spLocks noGrp="1"/>
          </p:cNvSpPr>
          <p:nvPr>
            <p:ph type="ftr" idx="11"/>
          </p:nvPr>
        </p:nvSpPr>
        <p:spPr>
          <a:xfrm>
            <a:off x="3124200" y="640144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41"/>
          <p:cNvSpPr txBox="1">
            <a:spLocks noGrp="1"/>
          </p:cNvSpPr>
          <p:nvPr>
            <p:ph type="sldNum" idx="12"/>
          </p:nvPr>
        </p:nvSpPr>
        <p:spPr>
          <a:xfrm>
            <a:off x="6553200" y="640144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0"/>
        <p:cNvGrpSpPr/>
        <p:nvPr/>
      </p:nvGrpSpPr>
      <p:grpSpPr>
        <a:xfrm>
          <a:off x="0" y="0"/>
          <a:ext cx="0" cy="0"/>
          <a:chOff x="0" y="0"/>
          <a:chExt cx="0" cy="0"/>
        </a:xfrm>
      </p:grpSpPr>
      <p:sp>
        <p:nvSpPr>
          <p:cNvPr id="181" name="Google Shape;181;p4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7F7F7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p4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3" name="Google Shape;183;p42"/>
          <p:cNvSpPr txBox="1">
            <a:spLocks noGrp="1"/>
          </p:cNvSpPr>
          <p:nvPr>
            <p:ph type="dt" idx="10"/>
          </p:nvPr>
        </p:nvSpPr>
        <p:spPr>
          <a:xfrm>
            <a:off x="457200" y="640144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42"/>
          <p:cNvSpPr txBox="1">
            <a:spLocks noGrp="1"/>
          </p:cNvSpPr>
          <p:nvPr>
            <p:ph type="ftr" idx="11"/>
          </p:nvPr>
        </p:nvSpPr>
        <p:spPr>
          <a:xfrm>
            <a:off x="3124200" y="640144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42"/>
          <p:cNvSpPr txBox="1">
            <a:spLocks noGrp="1"/>
          </p:cNvSpPr>
          <p:nvPr>
            <p:ph type="sldNum" idx="12"/>
          </p:nvPr>
        </p:nvSpPr>
        <p:spPr>
          <a:xfrm>
            <a:off x="6553200" y="640144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7"/>
        <p:cNvGrpSpPr/>
        <p:nvPr/>
      </p:nvGrpSpPr>
      <p:grpSpPr>
        <a:xfrm>
          <a:off x="0" y="0"/>
          <a:ext cx="0" cy="0"/>
          <a:chOff x="0" y="0"/>
          <a:chExt cx="0" cy="0"/>
        </a:xfrm>
      </p:grpSpPr>
      <p:sp>
        <p:nvSpPr>
          <p:cNvPr id="38" name="Google Shape;38;p2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440"/>
              </a:spcBef>
              <a:spcAft>
                <a:spcPts val="0"/>
              </a:spcAft>
              <a:buSzPts val="2200"/>
              <a:buNone/>
              <a:defRPr>
                <a:solidFill>
                  <a:srgbClr val="888888"/>
                </a:solidFill>
              </a:defRPr>
            </a:lvl1pPr>
            <a:lvl2pPr lvl="1" algn="ctr">
              <a:lnSpc>
                <a:spcPct val="100000"/>
              </a:lnSpc>
              <a:spcBef>
                <a:spcPts val="440"/>
              </a:spcBef>
              <a:spcAft>
                <a:spcPts val="0"/>
              </a:spcAft>
              <a:buSzPts val="2200"/>
              <a:buNone/>
              <a:defRPr>
                <a:solidFill>
                  <a:srgbClr val="888888"/>
                </a:solidFill>
              </a:defRPr>
            </a:lvl2pPr>
            <a:lvl3pPr lvl="2" algn="ctr">
              <a:lnSpc>
                <a:spcPct val="100000"/>
              </a:lnSpc>
              <a:spcBef>
                <a:spcPts val="440"/>
              </a:spcBef>
              <a:spcAft>
                <a:spcPts val="0"/>
              </a:spcAft>
              <a:buSzPts val="2200"/>
              <a:buNone/>
              <a:defRPr>
                <a:solidFill>
                  <a:srgbClr val="888888"/>
                </a:solidFill>
              </a:defRPr>
            </a:lvl3pPr>
            <a:lvl4pPr lvl="3" algn="ctr">
              <a:lnSpc>
                <a:spcPct val="100000"/>
              </a:lnSpc>
              <a:spcBef>
                <a:spcPts val="440"/>
              </a:spcBef>
              <a:spcAft>
                <a:spcPts val="0"/>
              </a:spcAft>
              <a:buSzPts val="2200"/>
              <a:buNone/>
              <a:defRPr>
                <a:solidFill>
                  <a:srgbClr val="888888"/>
                </a:solidFill>
              </a:defRPr>
            </a:lvl4pPr>
            <a:lvl5pPr lvl="4" algn="ctr">
              <a:lnSpc>
                <a:spcPct val="100000"/>
              </a:lnSpc>
              <a:spcBef>
                <a:spcPts val="440"/>
              </a:spcBef>
              <a:spcAft>
                <a:spcPts val="0"/>
              </a:spcAft>
              <a:buSzPts val="22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40" name="Google Shape;40;p22"/>
          <p:cNvSpPr txBox="1">
            <a:spLocks noGrp="1"/>
          </p:cNvSpPr>
          <p:nvPr>
            <p:ph type="dt" idx="10"/>
          </p:nvPr>
        </p:nvSpPr>
        <p:spPr>
          <a:xfrm>
            <a:off x="457200" y="64008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2"/>
          <p:cNvSpPr txBox="1">
            <a:spLocks noGrp="1"/>
          </p:cNvSpPr>
          <p:nvPr>
            <p:ph type="ftr" idx="11"/>
          </p:nvPr>
        </p:nvSpPr>
        <p:spPr>
          <a:xfrm>
            <a:off x="3124200" y="640080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2"/>
          <p:cNvSpPr txBox="1">
            <a:spLocks noGrp="1"/>
          </p:cNvSpPr>
          <p:nvPr>
            <p:ph type="sldNum" idx="12"/>
          </p:nvPr>
        </p:nvSpPr>
        <p:spPr>
          <a:xfrm>
            <a:off x="6553200" y="64008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sp>
        <p:nvSpPr>
          <p:cNvPr id="44" name="Google Shape;44;p2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SzPts val="2000"/>
              <a:buNone/>
              <a:defRPr sz="2000">
                <a:solidFill>
                  <a:srgbClr val="888888"/>
                </a:solidFill>
              </a:defRPr>
            </a:lvl1pPr>
            <a:lvl2pPr marL="914400" lvl="1" indent="-228600" algn="l">
              <a:lnSpc>
                <a:spcPct val="100000"/>
              </a:lnSpc>
              <a:spcBef>
                <a:spcPts val="360"/>
              </a:spcBef>
              <a:spcAft>
                <a:spcPts val="0"/>
              </a:spcAft>
              <a:buSzPts val="1800"/>
              <a:buNone/>
              <a:defRPr sz="1800">
                <a:solidFill>
                  <a:srgbClr val="888888"/>
                </a:solidFill>
              </a:defRPr>
            </a:lvl2pPr>
            <a:lvl3pPr marL="1371600" lvl="2" indent="-228600" algn="l">
              <a:lnSpc>
                <a:spcPct val="100000"/>
              </a:lnSpc>
              <a:spcBef>
                <a:spcPts val="320"/>
              </a:spcBef>
              <a:spcAft>
                <a:spcPts val="0"/>
              </a:spcAft>
              <a:buSzPts val="1600"/>
              <a:buNone/>
              <a:defRPr sz="1600">
                <a:solidFill>
                  <a:srgbClr val="888888"/>
                </a:solidFill>
              </a:defRPr>
            </a:lvl3pPr>
            <a:lvl4pPr marL="1828800" lvl="3" indent="-228600" algn="l">
              <a:lnSpc>
                <a:spcPct val="100000"/>
              </a:lnSpc>
              <a:spcBef>
                <a:spcPts val="280"/>
              </a:spcBef>
              <a:spcAft>
                <a:spcPts val="0"/>
              </a:spcAft>
              <a:buSzPts val="1400"/>
              <a:buNone/>
              <a:defRPr sz="1400">
                <a:solidFill>
                  <a:srgbClr val="888888"/>
                </a:solidFill>
              </a:defRPr>
            </a:lvl4pPr>
            <a:lvl5pPr marL="2286000" lvl="4" indent="-228600" algn="l">
              <a:lnSpc>
                <a:spcPct val="100000"/>
              </a:lnSpc>
              <a:spcBef>
                <a:spcPts val="280"/>
              </a:spcBef>
              <a:spcAft>
                <a:spcPts val="0"/>
              </a:spcAft>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46" name="Google Shape;46;p23"/>
          <p:cNvSpPr txBox="1">
            <a:spLocks noGrp="1"/>
          </p:cNvSpPr>
          <p:nvPr>
            <p:ph type="dt" idx="10"/>
          </p:nvPr>
        </p:nvSpPr>
        <p:spPr>
          <a:xfrm>
            <a:off x="457200" y="64008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3"/>
          <p:cNvSpPr txBox="1">
            <a:spLocks noGrp="1"/>
          </p:cNvSpPr>
          <p:nvPr>
            <p:ph type="ftr" idx="11"/>
          </p:nvPr>
        </p:nvSpPr>
        <p:spPr>
          <a:xfrm>
            <a:off x="3124200" y="640080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3"/>
          <p:cNvSpPr txBox="1">
            <a:spLocks noGrp="1"/>
          </p:cNvSpPr>
          <p:nvPr>
            <p:ph type="sldNum" idx="12"/>
          </p:nvPr>
        </p:nvSpPr>
        <p:spPr>
          <a:xfrm>
            <a:off x="6553200" y="64008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9"/>
        <p:cNvGrpSpPr/>
        <p:nvPr/>
      </p:nvGrpSpPr>
      <p:grpSpPr>
        <a:xfrm>
          <a:off x="0" y="0"/>
          <a:ext cx="0" cy="0"/>
          <a:chOff x="0" y="0"/>
          <a:chExt cx="0" cy="0"/>
        </a:xfrm>
      </p:grpSpPr>
      <p:sp>
        <p:nvSpPr>
          <p:cNvPr id="50" name="Google Shape;50;p24"/>
          <p:cNvSpPr txBox="1">
            <a:spLocks noGrp="1"/>
          </p:cNvSpPr>
          <p:nvPr>
            <p:ph type="title"/>
          </p:nvPr>
        </p:nvSpPr>
        <p:spPr>
          <a:xfrm>
            <a:off x="914400" y="184150"/>
            <a:ext cx="7315200" cy="80803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2" name="Google Shape;52;p2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3" name="Google Shape;53;p24"/>
          <p:cNvSpPr txBox="1">
            <a:spLocks noGrp="1"/>
          </p:cNvSpPr>
          <p:nvPr>
            <p:ph type="dt" idx="10"/>
          </p:nvPr>
        </p:nvSpPr>
        <p:spPr>
          <a:xfrm>
            <a:off x="457200" y="64008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4"/>
          <p:cNvSpPr txBox="1">
            <a:spLocks noGrp="1"/>
          </p:cNvSpPr>
          <p:nvPr>
            <p:ph type="ftr" idx="11"/>
          </p:nvPr>
        </p:nvSpPr>
        <p:spPr>
          <a:xfrm>
            <a:off x="3124200" y="640080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4"/>
          <p:cNvSpPr txBox="1">
            <a:spLocks noGrp="1"/>
          </p:cNvSpPr>
          <p:nvPr>
            <p:ph type="sldNum" idx="12"/>
          </p:nvPr>
        </p:nvSpPr>
        <p:spPr>
          <a:xfrm>
            <a:off x="6553200" y="64008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25"/>
          <p:cNvSpPr txBox="1">
            <a:spLocks noGrp="1"/>
          </p:cNvSpPr>
          <p:nvPr>
            <p:ph type="title"/>
          </p:nvPr>
        </p:nvSpPr>
        <p:spPr>
          <a:xfrm>
            <a:off x="914400" y="184150"/>
            <a:ext cx="7315200" cy="80803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SzPts val="2400"/>
              <a:buNone/>
              <a:defRPr sz="2400" b="1"/>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9" name="Google Shape;59;p2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Char char="✔"/>
              <a:defRPr sz="2000"/>
            </a:lvl2pPr>
            <a:lvl3pPr marL="1371600" lvl="2" indent="-342900" algn="l">
              <a:lnSpc>
                <a:spcPct val="100000"/>
              </a:lnSpc>
              <a:spcBef>
                <a:spcPts val="360"/>
              </a:spcBef>
              <a:spcAft>
                <a:spcPts val="0"/>
              </a:spcAft>
              <a:buSzPts val="1800"/>
              <a:buChar char="✔"/>
              <a:defRPr sz="18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320"/>
              </a:spcBef>
              <a:spcAft>
                <a:spcPts val="0"/>
              </a:spcAft>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0" name="Google Shape;60;p2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SzPts val="2400"/>
              <a:buNone/>
              <a:defRPr sz="2400" b="1"/>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1" name="Google Shape;61;p2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Char char="✔"/>
              <a:defRPr sz="2000"/>
            </a:lvl2pPr>
            <a:lvl3pPr marL="1371600" lvl="2" indent="-342900" algn="l">
              <a:lnSpc>
                <a:spcPct val="100000"/>
              </a:lnSpc>
              <a:spcBef>
                <a:spcPts val="360"/>
              </a:spcBef>
              <a:spcAft>
                <a:spcPts val="0"/>
              </a:spcAft>
              <a:buSzPts val="1800"/>
              <a:buChar char="✔"/>
              <a:defRPr sz="18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320"/>
              </a:spcBef>
              <a:spcAft>
                <a:spcPts val="0"/>
              </a:spcAft>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2" name="Google Shape;62;p25"/>
          <p:cNvSpPr txBox="1">
            <a:spLocks noGrp="1"/>
          </p:cNvSpPr>
          <p:nvPr>
            <p:ph type="dt" idx="10"/>
          </p:nvPr>
        </p:nvSpPr>
        <p:spPr>
          <a:xfrm>
            <a:off x="457200" y="64008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5"/>
          <p:cNvSpPr txBox="1">
            <a:spLocks noGrp="1"/>
          </p:cNvSpPr>
          <p:nvPr>
            <p:ph type="ftr" idx="11"/>
          </p:nvPr>
        </p:nvSpPr>
        <p:spPr>
          <a:xfrm>
            <a:off x="3124200" y="640080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5"/>
          <p:cNvSpPr txBox="1">
            <a:spLocks noGrp="1"/>
          </p:cNvSpPr>
          <p:nvPr>
            <p:ph type="sldNum" idx="12"/>
          </p:nvPr>
        </p:nvSpPr>
        <p:spPr>
          <a:xfrm>
            <a:off x="6553200" y="64008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sp>
        <p:nvSpPr>
          <p:cNvPr id="66" name="Google Shape;66;p26"/>
          <p:cNvSpPr txBox="1">
            <a:spLocks noGrp="1"/>
          </p:cNvSpPr>
          <p:nvPr>
            <p:ph type="title"/>
          </p:nvPr>
        </p:nvSpPr>
        <p:spPr>
          <a:xfrm>
            <a:off x="914400" y="184150"/>
            <a:ext cx="7315200" cy="80803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6"/>
          <p:cNvSpPr txBox="1">
            <a:spLocks noGrp="1"/>
          </p:cNvSpPr>
          <p:nvPr>
            <p:ph type="dt" idx="10"/>
          </p:nvPr>
        </p:nvSpPr>
        <p:spPr>
          <a:xfrm>
            <a:off x="457200" y="64008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6"/>
          <p:cNvSpPr txBox="1">
            <a:spLocks noGrp="1"/>
          </p:cNvSpPr>
          <p:nvPr>
            <p:ph type="ftr" idx="11"/>
          </p:nvPr>
        </p:nvSpPr>
        <p:spPr>
          <a:xfrm>
            <a:off x="3124200" y="640080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6"/>
          <p:cNvSpPr txBox="1">
            <a:spLocks noGrp="1"/>
          </p:cNvSpPr>
          <p:nvPr>
            <p:ph type="sldNum" idx="12"/>
          </p:nvPr>
        </p:nvSpPr>
        <p:spPr>
          <a:xfrm>
            <a:off x="6553200" y="64008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sp>
        <p:nvSpPr>
          <p:cNvPr id="71" name="Google Shape;71;p27"/>
          <p:cNvSpPr txBox="1">
            <a:spLocks noGrp="1"/>
          </p:cNvSpPr>
          <p:nvPr>
            <p:ph type="dt" idx="10"/>
          </p:nvPr>
        </p:nvSpPr>
        <p:spPr>
          <a:xfrm>
            <a:off x="457200" y="64008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7"/>
          <p:cNvSpPr txBox="1">
            <a:spLocks noGrp="1"/>
          </p:cNvSpPr>
          <p:nvPr>
            <p:ph type="ftr" idx="11"/>
          </p:nvPr>
        </p:nvSpPr>
        <p:spPr>
          <a:xfrm>
            <a:off x="3124200" y="640080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7"/>
          <p:cNvSpPr txBox="1">
            <a:spLocks noGrp="1"/>
          </p:cNvSpPr>
          <p:nvPr>
            <p:ph type="sldNum" idx="12"/>
          </p:nvPr>
        </p:nvSpPr>
        <p:spPr>
          <a:xfrm>
            <a:off x="6553200" y="64008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4"/>
        <p:cNvGrpSpPr/>
        <p:nvPr/>
      </p:nvGrpSpPr>
      <p:grpSpPr>
        <a:xfrm>
          <a:off x="0" y="0"/>
          <a:ext cx="0" cy="0"/>
          <a:chOff x="0" y="0"/>
          <a:chExt cx="0" cy="0"/>
        </a:xfrm>
      </p:grpSpPr>
      <p:sp>
        <p:nvSpPr>
          <p:cNvPr id="75" name="Google Shape;75;p2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SzPts val="3200"/>
              <a:buChar char="✔"/>
              <a:defRPr sz="3200"/>
            </a:lvl1pPr>
            <a:lvl2pPr marL="914400" lvl="1" indent="-406400" algn="l">
              <a:lnSpc>
                <a:spcPct val="100000"/>
              </a:lnSpc>
              <a:spcBef>
                <a:spcPts val="560"/>
              </a:spcBef>
              <a:spcAft>
                <a:spcPts val="0"/>
              </a:spcAft>
              <a:buSzPts val="2800"/>
              <a:buChar char="✔"/>
              <a:defRPr sz="2800"/>
            </a:lvl2pPr>
            <a:lvl3pPr marL="1371600" lvl="2" indent="-381000" algn="l">
              <a:lnSpc>
                <a:spcPct val="100000"/>
              </a:lnSpc>
              <a:spcBef>
                <a:spcPts val="480"/>
              </a:spcBef>
              <a:spcAft>
                <a:spcPts val="0"/>
              </a:spcAft>
              <a:buSzPts val="2400"/>
              <a:buChar char="✔"/>
              <a:defRPr sz="2400"/>
            </a:lvl3pPr>
            <a:lvl4pPr marL="1828800" lvl="3" indent="-355600" algn="l">
              <a:lnSpc>
                <a:spcPct val="100000"/>
              </a:lnSpc>
              <a:spcBef>
                <a:spcPts val="400"/>
              </a:spcBef>
              <a:spcAft>
                <a:spcPts val="0"/>
              </a:spcAft>
              <a:buSzPts val="2000"/>
              <a:buChar char="✔"/>
              <a:defRPr sz="2000"/>
            </a:lvl4pPr>
            <a:lvl5pPr marL="2286000" lvl="4" indent="-355600" algn="l">
              <a:lnSpc>
                <a:spcPct val="100000"/>
              </a:lnSpc>
              <a:spcBef>
                <a:spcPts val="400"/>
              </a:spcBef>
              <a:spcAft>
                <a:spcPts val="0"/>
              </a:spcAft>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77" name="Google Shape;77;p2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SzPts val="1400"/>
              <a:buNone/>
              <a:defRPr sz="1400"/>
            </a:lvl1pPr>
            <a:lvl2pPr marL="914400" lvl="1" indent="-228600" algn="l">
              <a:lnSpc>
                <a:spcPct val="100000"/>
              </a:lnSpc>
              <a:spcBef>
                <a:spcPts val="240"/>
              </a:spcBef>
              <a:spcAft>
                <a:spcPts val="0"/>
              </a:spcAft>
              <a:buSzPts val="1200"/>
              <a:buNone/>
              <a:defRPr sz="1200"/>
            </a:lvl2pPr>
            <a:lvl3pPr marL="1371600" lvl="2" indent="-228600" algn="l">
              <a:lnSpc>
                <a:spcPct val="100000"/>
              </a:lnSpc>
              <a:spcBef>
                <a:spcPts val="200"/>
              </a:spcBef>
              <a:spcAft>
                <a:spcPts val="0"/>
              </a:spcAft>
              <a:buSzPts val="10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8" name="Google Shape;78;p28"/>
          <p:cNvSpPr txBox="1">
            <a:spLocks noGrp="1"/>
          </p:cNvSpPr>
          <p:nvPr>
            <p:ph type="dt" idx="10"/>
          </p:nvPr>
        </p:nvSpPr>
        <p:spPr>
          <a:xfrm>
            <a:off x="457200" y="64008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8"/>
          <p:cNvSpPr txBox="1">
            <a:spLocks noGrp="1"/>
          </p:cNvSpPr>
          <p:nvPr>
            <p:ph type="ftr" idx="11"/>
          </p:nvPr>
        </p:nvSpPr>
        <p:spPr>
          <a:xfrm>
            <a:off x="3124200" y="640080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8"/>
          <p:cNvSpPr txBox="1">
            <a:spLocks noGrp="1"/>
          </p:cNvSpPr>
          <p:nvPr>
            <p:ph type="sldNum" idx="12"/>
          </p:nvPr>
        </p:nvSpPr>
        <p:spPr>
          <a:xfrm>
            <a:off x="6553200" y="64008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3.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4.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6"/>
          <p:cNvPicPr preferRelativeResize="0"/>
          <p:nvPr/>
        </p:nvPicPr>
        <p:blipFill rotWithShape="1">
          <a:blip r:embed="rId3">
            <a:alphaModFix/>
          </a:blip>
          <a:srcRect/>
          <a:stretch/>
        </p:blipFill>
        <p:spPr>
          <a:xfrm>
            <a:off x="-141288" y="4719638"/>
            <a:ext cx="9380538" cy="2393950"/>
          </a:xfrm>
          <a:prstGeom prst="rect">
            <a:avLst/>
          </a:prstGeom>
          <a:noFill/>
          <a:ln>
            <a:noFill/>
          </a:ln>
        </p:spPr>
      </p:pic>
      <p:sp>
        <p:nvSpPr>
          <p:cNvPr id="11" name="Google Shape;11;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6" name="Google Shape;16;p16"/>
          <p:cNvPicPr preferRelativeResize="0"/>
          <p:nvPr/>
        </p:nvPicPr>
        <p:blipFill rotWithShape="1">
          <a:blip r:embed="rId4">
            <a:alphaModFix/>
          </a:blip>
          <a:srcRect r="27927"/>
          <a:stretch/>
        </p:blipFill>
        <p:spPr>
          <a:xfrm>
            <a:off x="0" y="398463"/>
            <a:ext cx="9144000" cy="965200"/>
          </a:xfrm>
          <a:prstGeom prst="rect">
            <a:avLst/>
          </a:prstGeom>
          <a:noFill/>
          <a:ln>
            <a:noFill/>
          </a:ln>
        </p:spPr>
      </p:pic>
      <p:pic>
        <p:nvPicPr>
          <p:cNvPr id="17" name="Google Shape;17;p16" descr="A picture containing drawing&#10;&#10;Description automatically generated"/>
          <p:cNvPicPr preferRelativeResize="0"/>
          <p:nvPr/>
        </p:nvPicPr>
        <p:blipFill rotWithShape="1">
          <a:blip r:embed="rId5">
            <a:alphaModFix/>
          </a:blip>
          <a:srcRect/>
          <a:stretch/>
        </p:blipFill>
        <p:spPr>
          <a:xfrm>
            <a:off x="7086600" y="179978"/>
            <a:ext cx="1600201" cy="79030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
        <p:cNvGrpSpPr/>
        <p:nvPr/>
      </p:nvGrpSpPr>
      <p:grpSpPr>
        <a:xfrm>
          <a:off x="0" y="0"/>
          <a:ext cx="0" cy="0"/>
          <a:chOff x="0" y="0"/>
          <a:chExt cx="0" cy="0"/>
        </a:xfrm>
      </p:grpSpPr>
      <p:sp>
        <p:nvSpPr>
          <p:cNvPr id="22" name="Google Shape;22;p18"/>
          <p:cNvSpPr/>
          <p:nvPr/>
        </p:nvSpPr>
        <p:spPr>
          <a:xfrm>
            <a:off x="0" y="6334125"/>
            <a:ext cx="9144000" cy="523875"/>
          </a:xfrm>
          <a:prstGeom prst="rect">
            <a:avLst/>
          </a:prstGeom>
          <a:solidFill>
            <a:srgbClr val="A2B3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3" name="Google Shape;23;p18"/>
          <p:cNvSpPr txBox="1">
            <a:spLocks noGrp="1"/>
          </p:cNvSpPr>
          <p:nvPr>
            <p:ph type="title"/>
          </p:nvPr>
        </p:nvSpPr>
        <p:spPr>
          <a:xfrm>
            <a:off x="914400" y="184150"/>
            <a:ext cx="7315200" cy="808038"/>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9pPr>
          </a:lstStyle>
          <a:p>
            <a:endParaRPr/>
          </a:p>
        </p:txBody>
      </p:sp>
      <p:sp>
        <p:nvSpPr>
          <p:cNvPr id="24" name="Google Shape;24;p18"/>
          <p:cNvSpPr txBox="1">
            <a:spLocks noGrp="1"/>
          </p:cNvSpPr>
          <p:nvPr>
            <p:ph type="body" idx="1"/>
          </p:nvPr>
        </p:nvSpPr>
        <p:spPr>
          <a:xfrm>
            <a:off x="914400" y="1255713"/>
            <a:ext cx="7315200" cy="4779962"/>
          </a:xfrm>
          <a:prstGeom prst="rect">
            <a:avLst/>
          </a:prstGeom>
          <a:noFill/>
          <a:ln>
            <a:noFill/>
          </a:ln>
        </p:spPr>
        <p:txBody>
          <a:bodyPr spcFirstLastPara="1" wrap="square" lIns="91425" tIns="45700" rIns="91425" bIns="45700" anchor="t" anchorCtr="0">
            <a:noAutofit/>
          </a:bodyPr>
          <a:lstStyle>
            <a:lvl1pPr marL="457200" marR="0" lvl="0" indent="-368300" algn="l" rtl="0">
              <a:lnSpc>
                <a:spcPct val="100000"/>
              </a:lnSpc>
              <a:spcBef>
                <a:spcPts val="440"/>
              </a:spcBef>
              <a:spcAft>
                <a:spcPts val="0"/>
              </a:spcAft>
              <a:buClr>
                <a:srgbClr val="A2B333"/>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rtl="0">
              <a:lnSpc>
                <a:spcPct val="100000"/>
              </a:lnSpc>
              <a:spcBef>
                <a:spcPts val="440"/>
              </a:spcBef>
              <a:spcAft>
                <a:spcPts val="0"/>
              </a:spcAft>
              <a:buClr>
                <a:srgbClr val="A2B333"/>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68300" algn="l" rtl="0">
              <a:lnSpc>
                <a:spcPct val="100000"/>
              </a:lnSpc>
              <a:spcBef>
                <a:spcPts val="440"/>
              </a:spcBef>
              <a:spcAft>
                <a:spcPts val="0"/>
              </a:spcAft>
              <a:buClr>
                <a:srgbClr val="A2B333"/>
              </a:buClr>
              <a:buSzPts val="2200"/>
              <a:buFont typeface="Noto Sans Symbols"/>
              <a:buChar char="✔"/>
              <a:defRPr sz="2200" b="0" i="0" u="none" strike="noStrike" cap="none">
                <a:solidFill>
                  <a:schemeClr val="dk1"/>
                </a:solidFill>
                <a:latin typeface="Calibri"/>
                <a:ea typeface="Calibri"/>
                <a:cs typeface="Calibri"/>
                <a:sym typeface="Calibri"/>
              </a:defRPr>
            </a:lvl3pPr>
            <a:lvl4pPr marL="1828800" marR="0" lvl="3" indent="-368300" algn="l" rtl="0">
              <a:lnSpc>
                <a:spcPct val="100000"/>
              </a:lnSpc>
              <a:spcBef>
                <a:spcPts val="440"/>
              </a:spcBef>
              <a:spcAft>
                <a:spcPts val="0"/>
              </a:spcAft>
              <a:buClr>
                <a:srgbClr val="A2B333"/>
              </a:buClr>
              <a:buSzPts val="2200"/>
              <a:buFont typeface="Noto Sans Symbols"/>
              <a:buChar char="✔"/>
              <a:defRPr sz="2200" b="0" i="0" u="none" strike="noStrike" cap="none">
                <a:solidFill>
                  <a:schemeClr val="dk1"/>
                </a:solidFill>
                <a:latin typeface="Calibri"/>
                <a:ea typeface="Calibri"/>
                <a:cs typeface="Calibri"/>
                <a:sym typeface="Calibri"/>
              </a:defRPr>
            </a:lvl4pPr>
            <a:lvl5pPr marL="2286000" marR="0" lvl="4" indent="-368300" algn="l" rtl="0">
              <a:lnSpc>
                <a:spcPct val="100000"/>
              </a:lnSpc>
              <a:spcBef>
                <a:spcPts val="440"/>
              </a:spcBef>
              <a:spcAft>
                <a:spcPts val="0"/>
              </a:spcAft>
              <a:buClr>
                <a:srgbClr val="A2B333"/>
              </a:buClr>
              <a:buSzPts val="2200"/>
              <a:buFont typeface="Noto Sans Symbols"/>
              <a:buChar char="✔"/>
              <a:defRPr sz="2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 name="Google Shape;25;p18"/>
          <p:cNvSpPr txBox="1">
            <a:spLocks noGrp="1"/>
          </p:cNvSpPr>
          <p:nvPr>
            <p:ph type="dt" idx="10"/>
          </p:nvPr>
        </p:nvSpPr>
        <p:spPr>
          <a:xfrm>
            <a:off x="457200" y="640080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18"/>
          <p:cNvSpPr txBox="1">
            <a:spLocks noGrp="1"/>
          </p:cNvSpPr>
          <p:nvPr>
            <p:ph type="ftr" idx="11"/>
          </p:nvPr>
        </p:nvSpPr>
        <p:spPr>
          <a:xfrm>
            <a:off x="3124200" y="640080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18"/>
          <p:cNvSpPr txBox="1">
            <a:spLocks noGrp="1"/>
          </p:cNvSpPr>
          <p:nvPr>
            <p:ph type="sldNum" idx="12"/>
          </p:nvPr>
        </p:nvSpPr>
        <p:spPr>
          <a:xfrm>
            <a:off x="6553200" y="64008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8" name="Google Shape;28;p18" descr="IPHI Logo_2C.png"/>
          <p:cNvPicPr preferRelativeResize="0"/>
          <p:nvPr/>
        </p:nvPicPr>
        <p:blipFill rotWithShape="1">
          <a:blip r:embed="rId14">
            <a:alphaModFix/>
          </a:blip>
          <a:srcRect/>
          <a:stretch/>
        </p:blipFill>
        <p:spPr>
          <a:xfrm>
            <a:off x="7672388" y="5737225"/>
            <a:ext cx="1239837" cy="457200"/>
          </a:xfrm>
          <a:prstGeom prst="rect">
            <a:avLst/>
          </a:prstGeom>
          <a:noFill/>
          <a:ln>
            <a:noFill/>
          </a:ln>
        </p:spPr>
      </p:pic>
      <p:sp>
        <p:nvSpPr>
          <p:cNvPr id="29" name="Google Shape;29;p18"/>
          <p:cNvSpPr/>
          <p:nvPr/>
        </p:nvSpPr>
        <p:spPr>
          <a:xfrm>
            <a:off x="0" y="1012825"/>
            <a:ext cx="9144000" cy="46038"/>
          </a:xfrm>
          <a:prstGeom prst="rect">
            <a:avLst/>
          </a:prstGeom>
          <a:solidFill>
            <a:srgbClr val="A2B3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30" name="Google Shape;30;p18" descr="A picture containing drawing&#10;&#10;Description automatically generated"/>
          <p:cNvPicPr preferRelativeResize="0"/>
          <p:nvPr/>
        </p:nvPicPr>
        <p:blipFill rotWithShape="1">
          <a:blip r:embed="rId15">
            <a:alphaModFix/>
          </a:blip>
          <a:srcRect/>
          <a:stretch/>
        </p:blipFill>
        <p:spPr>
          <a:xfrm>
            <a:off x="209549" y="5552181"/>
            <a:ext cx="1409701" cy="69621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6"/>
        <p:cNvGrpSpPr/>
        <p:nvPr/>
      </p:nvGrpSpPr>
      <p:grpSpPr>
        <a:xfrm>
          <a:off x="0" y="0"/>
          <a:ext cx="0" cy="0"/>
          <a:chOff x="0" y="0"/>
          <a:chExt cx="0" cy="0"/>
        </a:xfrm>
      </p:grpSpPr>
      <p:sp>
        <p:nvSpPr>
          <p:cNvPr id="107" name="Google Shape;107;p20"/>
          <p:cNvSpPr/>
          <p:nvPr/>
        </p:nvSpPr>
        <p:spPr>
          <a:xfrm>
            <a:off x="0" y="6334797"/>
            <a:ext cx="9144000" cy="523203"/>
          </a:xfrm>
          <a:prstGeom prst="rect">
            <a:avLst/>
          </a:prstGeom>
          <a:solidFill>
            <a:srgbClr val="A2B3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8" name="Google Shape;108;p20"/>
          <p:cNvSpPr txBox="1">
            <a:spLocks noGrp="1"/>
          </p:cNvSpPr>
          <p:nvPr>
            <p:ph type="title"/>
          </p:nvPr>
        </p:nvSpPr>
        <p:spPr>
          <a:xfrm>
            <a:off x="914400" y="184458"/>
            <a:ext cx="7315200" cy="807463"/>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7F7F7F"/>
              </a:buClr>
              <a:buSzPts val="3200"/>
              <a:buFont typeface="Calibri"/>
              <a:buNone/>
              <a:defRPr sz="3200" b="1" i="0" u="none" strike="noStrike" cap="none">
                <a:solidFill>
                  <a:srgbClr val="7F7F7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9" name="Google Shape;109;p20"/>
          <p:cNvSpPr txBox="1">
            <a:spLocks noGrp="1"/>
          </p:cNvSpPr>
          <p:nvPr>
            <p:ph type="body" idx="1"/>
          </p:nvPr>
        </p:nvSpPr>
        <p:spPr>
          <a:xfrm>
            <a:off x="914400" y="1254932"/>
            <a:ext cx="7315200" cy="4781052"/>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440"/>
              </a:spcBef>
              <a:spcAft>
                <a:spcPts val="0"/>
              </a:spcAft>
              <a:buClr>
                <a:srgbClr val="A2B333"/>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rtl="0">
              <a:lnSpc>
                <a:spcPct val="100000"/>
              </a:lnSpc>
              <a:spcBef>
                <a:spcPts val="440"/>
              </a:spcBef>
              <a:spcAft>
                <a:spcPts val="0"/>
              </a:spcAft>
              <a:buClr>
                <a:srgbClr val="A2B333"/>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68300" algn="l" rtl="0">
              <a:lnSpc>
                <a:spcPct val="100000"/>
              </a:lnSpc>
              <a:spcBef>
                <a:spcPts val="440"/>
              </a:spcBef>
              <a:spcAft>
                <a:spcPts val="0"/>
              </a:spcAft>
              <a:buClr>
                <a:srgbClr val="A2B333"/>
              </a:buClr>
              <a:buSzPts val="2200"/>
              <a:buFont typeface="Noto Sans Symbols"/>
              <a:buChar char="✔"/>
              <a:defRPr sz="2200" b="0" i="0" u="none" strike="noStrike" cap="none">
                <a:solidFill>
                  <a:schemeClr val="dk1"/>
                </a:solidFill>
                <a:latin typeface="Calibri"/>
                <a:ea typeface="Calibri"/>
                <a:cs typeface="Calibri"/>
                <a:sym typeface="Calibri"/>
              </a:defRPr>
            </a:lvl3pPr>
            <a:lvl4pPr marL="1828800" marR="0" lvl="3" indent="-368300" algn="l" rtl="0">
              <a:lnSpc>
                <a:spcPct val="100000"/>
              </a:lnSpc>
              <a:spcBef>
                <a:spcPts val="440"/>
              </a:spcBef>
              <a:spcAft>
                <a:spcPts val="0"/>
              </a:spcAft>
              <a:buClr>
                <a:srgbClr val="A2B333"/>
              </a:buClr>
              <a:buSzPts val="2200"/>
              <a:buFont typeface="Noto Sans Symbols"/>
              <a:buChar char="✔"/>
              <a:defRPr sz="2200" b="0" i="0" u="none" strike="noStrike" cap="none">
                <a:solidFill>
                  <a:schemeClr val="dk1"/>
                </a:solidFill>
                <a:latin typeface="Calibri"/>
                <a:ea typeface="Calibri"/>
                <a:cs typeface="Calibri"/>
                <a:sym typeface="Calibri"/>
              </a:defRPr>
            </a:lvl4pPr>
            <a:lvl5pPr marL="2286000" marR="0" lvl="4" indent="-368300" algn="l" rtl="0">
              <a:lnSpc>
                <a:spcPct val="100000"/>
              </a:lnSpc>
              <a:spcBef>
                <a:spcPts val="440"/>
              </a:spcBef>
              <a:spcAft>
                <a:spcPts val="0"/>
              </a:spcAft>
              <a:buClr>
                <a:srgbClr val="A2B333"/>
              </a:buClr>
              <a:buSzPts val="2200"/>
              <a:buFont typeface="Noto Sans Symbols"/>
              <a:buChar char="✔"/>
              <a:defRPr sz="2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0" name="Google Shape;110;p20"/>
          <p:cNvSpPr txBox="1">
            <a:spLocks noGrp="1"/>
          </p:cNvSpPr>
          <p:nvPr>
            <p:ph type="dt" idx="10"/>
          </p:nvPr>
        </p:nvSpPr>
        <p:spPr>
          <a:xfrm>
            <a:off x="457200" y="640144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1" name="Google Shape;111;p20"/>
          <p:cNvSpPr txBox="1">
            <a:spLocks noGrp="1"/>
          </p:cNvSpPr>
          <p:nvPr>
            <p:ph type="ftr" idx="11"/>
          </p:nvPr>
        </p:nvSpPr>
        <p:spPr>
          <a:xfrm>
            <a:off x="3124200" y="640144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2" name="Google Shape;112;p20"/>
          <p:cNvSpPr txBox="1">
            <a:spLocks noGrp="1"/>
          </p:cNvSpPr>
          <p:nvPr>
            <p:ph type="sldNum" idx="12"/>
          </p:nvPr>
        </p:nvSpPr>
        <p:spPr>
          <a:xfrm>
            <a:off x="6553200" y="640144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13" name="Google Shape;113;p20" descr="IPHI Logo_2C.png"/>
          <p:cNvPicPr preferRelativeResize="0"/>
          <p:nvPr/>
        </p:nvPicPr>
        <p:blipFill rotWithShape="1">
          <a:blip r:embed="rId13">
            <a:alphaModFix/>
          </a:blip>
          <a:srcRect/>
          <a:stretch/>
        </p:blipFill>
        <p:spPr>
          <a:xfrm>
            <a:off x="7672918" y="5736490"/>
            <a:ext cx="1239770" cy="457200"/>
          </a:xfrm>
          <a:prstGeom prst="rect">
            <a:avLst/>
          </a:prstGeom>
          <a:noFill/>
          <a:ln>
            <a:noFill/>
          </a:ln>
        </p:spPr>
      </p:pic>
      <p:sp>
        <p:nvSpPr>
          <p:cNvPr id="114" name="Google Shape;114;p20"/>
          <p:cNvSpPr/>
          <p:nvPr/>
        </p:nvSpPr>
        <p:spPr>
          <a:xfrm>
            <a:off x="0" y="1012801"/>
            <a:ext cx="9144000" cy="45720"/>
          </a:xfrm>
          <a:prstGeom prst="rect">
            <a:avLst/>
          </a:prstGeom>
          <a:solidFill>
            <a:srgbClr val="A2B3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15" name="Google Shape;115;p20" descr="A picture containing drawing&#10;&#10;Description automatically generated"/>
          <p:cNvPicPr preferRelativeResize="0"/>
          <p:nvPr/>
        </p:nvPicPr>
        <p:blipFill rotWithShape="1">
          <a:blip r:embed="rId14">
            <a:alphaModFix/>
          </a:blip>
          <a:srcRect/>
          <a:stretch/>
        </p:blipFill>
        <p:spPr>
          <a:xfrm>
            <a:off x="209549" y="5552181"/>
            <a:ext cx="1409701" cy="69621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
          <p:cNvSpPr txBox="1">
            <a:spLocks noGrp="1"/>
          </p:cNvSpPr>
          <p:nvPr>
            <p:ph type="ctrTitle"/>
          </p:nvPr>
        </p:nvSpPr>
        <p:spPr>
          <a:xfrm>
            <a:off x="990600" y="2114650"/>
            <a:ext cx="7162800" cy="2283600"/>
          </a:xfrm>
          <a:prstGeom prst="rect">
            <a:avLst/>
          </a:prstGeom>
          <a:noFill/>
          <a:ln>
            <a:noFill/>
          </a:ln>
        </p:spPr>
        <p:txBody>
          <a:bodyPr spcFirstLastPara="1" wrap="square" lIns="91425" tIns="45700" rIns="91425" bIns="45700" anchor="t" anchorCtr="0">
            <a:normAutofit/>
          </a:bodyPr>
          <a:lstStyle/>
          <a:p>
            <a:pPr marL="0" lvl="0" indent="0" algn="ctr" rtl="0">
              <a:lnSpc>
                <a:spcPct val="115000"/>
              </a:lnSpc>
              <a:spcBef>
                <a:spcPts val="0"/>
              </a:spcBef>
              <a:spcAft>
                <a:spcPts val="0"/>
              </a:spcAft>
              <a:buSzPts val="1400"/>
              <a:buNone/>
            </a:pPr>
            <a:r>
              <a:rPr lang="en-US" sz="3000"/>
              <a:t>Prince George’s County Council</a:t>
            </a:r>
            <a:br>
              <a:rPr lang="en-US" sz="3000"/>
            </a:br>
            <a:r>
              <a:rPr lang="en-US" sz="4500"/>
              <a:t>FOOD SECURITY TASK FORCE</a:t>
            </a:r>
            <a:br>
              <a:rPr lang="en-US" sz="3000"/>
            </a:br>
            <a:endParaRPr sz="2000"/>
          </a:p>
          <a:p>
            <a:pPr marL="0" lvl="0" indent="0" algn="ctr" rtl="0">
              <a:lnSpc>
                <a:spcPct val="115000"/>
              </a:lnSpc>
              <a:spcBef>
                <a:spcPts val="0"/>
              </a:spcBef>
              <a:spcAft>
                <a:spcPts val="0"/>
              </a:spcAft>
              <a:buSzPts val="1400"/>
              <a:buNone/>
            </a:pPr>
            <a:r>
              <a:rPr lang="en-US" sz="2500"/>
              <a:t>February 12th, 2021 </a:t>
            </a:r>
            <a:endParaRPr sz="2500" b="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b490144c6e_0_126"/>
          <p:cNvSpPr txBox="1">
            <a:spLocks noGrp="1"/>
          </p:cNvSpPr>
          <p:nvPr>
            <p:ph type="body" idx="1"/>
          </p:nvPr>
        </p:nvSpPr>
        <p:spPr>
          <a:xfrm>
            <a:off x="914400" y="2599941"/>
            <a:ext cx="7315200" cy="12207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SzPts val="1800"/>
              <a:buNone/>
            </a:pPr>
            <a:r>
              <a:rPr lang="en-US" sz="4000" b="1">
                <a:solidFill>
                  <a:srgbClr val="7F7F7F"/>
                </a:solidFill>
              </a:rPr>
              <a:t>SURVEY II </a:t>
            </a:r>
            <a:endParaRPr sz="4000" b="1">
              <a:solidFill>
                <a:srgbClr val="7F7F7F"/>
              </a:solidFill>
            </a:endParaRPr>
          </a:p>
          <a:p>
            <a:pPr marL="0" lvl="0" indent="0" algn="ctr" rtl="0">
              <a:lnSpc>
                <a:spcPct val="115000"/>
              </a:lnSpc>
              <a:spcBef>
                <a:spcPts val="0"/>
              </a:spcBef>
              <a:spcAft>
                <a:spcPts val="0"/>
              </a:spcAft>
              <a:buSzPts val="1800"/>
              <a:buNone/>
            </a:pPr>
            <a:r>
              <a:rPr lang="en-US" sz="4000" b="1">
                <a:solidFill>
                  <a:srgbClr val="7F7F7F"/>
                </a:solidFill>
              </a:rPr>
              <a:t>RESULTS &amp; DISCUSSION</a:t>
            </a:r>
            <a:endParaRPr sz="3000" b="1">
              <a:solidFill>
                <a:srgbClr val="7F7F7F"/>
              </a:solidFill>
            </a:endParaRPr>
          </a:p>
        </p:txBody>
      </p:sp>
      <p:sp>
        <p:nvSpPr>
          <p:cNvPr id="198" name="Google Shape;198;gb490144c6e_0_126"/>
          <p:cNvSpPr txBox="1">
            <a:spLocks noGrp="1"/>
          </p:cNvSpPr>
          <p:nvPr>
            <p:ph type="sldNum" idx="12"/>
          </p:nvPr>
        </p:nvSpPr>
        <p:spPr>
          <a:xfrm>
            <a:off x="6553200" y="640080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be0e1af42c_0_11"/>
          <p:cNvSpPr txBox="1">
            <a:spLocks noGrp="1"/>
          </p:cNvSpPr>
          <p:nvPr>
            <p:ph type="title"/>
          </p:nvPr>
        </p:nvSpPr>
        <p:spPr>
          <a:xfrm>
            <a:off x="914400" y="184458"/>
            <a:ext cx="7315200" cy="807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en-US"/>
              <a:t>About Survey #2</a:t>
            </a:r>
            <a:endParaRPr/>
          </a:p>
          <a:p>
            <a:pPr marL="0" lvl="0" indent="0" algn="l" rtl="0">
              <a:lnSpc>
                <a:spcPct val="100000"/>
              </a:lnSpc>
              <a:spcBef>
                <a:spcPts val="0"/>
              </a:spcBef>
              <a:spcAft>
                <a:spcPts val="0"/>
              </a:spcAft>
              <a:buSzPts val="1800"/>
              <a:buNone/>
            </a:pPr>
            <a:endParaRPr/>
          </a:p>
        </p:txBody>
      </p:sp>
      <p:sp>
        <p:nvSpPr>
          <p:cNvPr id="205" name="Google Shape;205;gbe0e1af42c_0_11"/>
          <p:cNvSpPr txBox="1">
            <a:spLocks noGrp="1"/>
          </p:cNvSpPr>
          <p:nvPr>
            <p:ph type="body" idx="1"/>
          </p:nvPr>
        </p:nvSpPr>
        <p:spPr>
          <a:xfrm>
            <a:off x="914400" y="1826625"/>
            <a:ext cx="7520400" cy="2936100"/>
          </a:xfrm>
          <a:prstGeom prst="rect">
            <a:avLst/>
          </a:prstGeom>
          <a:noFill/>
          <a:ln>
            <a:noFill/>
          </a:ln>
        </p:spPr>
        <p:txBody>
          <a:bodyPr spcFirstLastPara="1" wrap="square" lIns="91425" tIns="45700" rIns="91425" bIns="45700" anchor="t" anchorCtr="0">
            <a:noAutofit/>
          </a:bodyPr>
          <a:lstStyle/>
          <a:p>
            <a:pPr lvl="0" algn="l" rtl="0">
              <a:spcBef>
                <a:spcPts val="360"/>
              </a:spcBef>
              <a:spcAft>
                <a:spcPts val="0"/>
              </a:spcAft>
              <a:buSzPts val="1800"/>
              <a:buFont typeface="Wingdings" pitchFamily="2" charset="2"/>
              <a:buChar char="ü"/>
            </a:pPr>
            <a:r>
              <a:rPr lang="en-US" dirty="0">
                <a:solidFill>
                  <a:srgbClr val="434343"/>
                </a:solidFill>
              </a:rPr>
              <a:t>This survey focused on barriers to coordination, communication, and data sharing among county agencie</a:t>
            </a:r>
            <a:r>
              <a:rPr lang="en-US" dirty="0"/>
              <a:t>s.</a:t>
            </a:r>
            <a:endParaRPr dirty="0"/>
          </a:p>
          <a:p>
            <a:pPr marL="171450" lvl="0" indent="-171450" algn="l" rtl="0">
              <a:spcBef>
                <a:spcPts val="360"/>
              </a:spcBef>
              <a:spcAft>
                <a:spcPts val="0"/>
              </a:spcAft>
              <a:buFont typeface="Wingdings" pitchFamily="2" charset="2"/>
              <a:buChar char="ü"/>
            </a:pPr>
            <a:endParaRPr sz="600" dirty="0"/>
          </a:p>
          <a:p>
            <a:pPr lvl="0" algn="l" rtl="0">
              <a:spcBef>
                <a:spcPts val="360"/>
              </a:spcBef>
              <a:spcAft>
                <a:spcPts val="0"/>
              </a:spcAft>
              <a:buSzPts val="1800"/>
              <a:buFont typeface="Wingdings" pitchFamily="2" charset="2"/>
              <a:buChar char="ü"/>
            </a:pPr>
            <a:r>
              <a:rPr lang="en-US" dirty="0">
                <a:solidFill>
                  <a:srgbClr val="434343"/>
                </a:solidFill>
              </a:rPr>
              <a:t>Members identified as government and community based organizations/business to tailor questions. </a:t>
            </a:r>
            <a:endParaRPr dirty="0">
              <a:solidFill>
                <a:srgbClr val="434343"/>
              </a:solidFill>
            </a:endParaRPr>
          </a:p>
          <a:p>
            <a:pPr marL="171450" lvl="0" indent="-171450" algn="l" rtl="0">
              <a:spcBef>
                <a:spcPts val="360"/>
              </a:spcBef>
              <a:spcAft>
                <a:spcPts val="0"/>
              </a:spcAft>
              <a:buFont typeface="Wingdings" pitchFamily="2" charset="2"/>
              <a:buChar char="ü"/>
            </a:pPr>
            <a:endParaRPr sz="600" dirty="0">
              <a:solidFill>
                <a:srgbClr val="434343"/>
              </a:solidFill>
            </a:endParaRPr>
          </a:p>
          <a:p>
            <a:pPr lvl="0" algn="l" rtl="0">
              <a:spcBef>
                <a:spcPts val="360"/>
              </a:spcBef>
              <a:spcAft>
                <a:spcPts val="0"/>
              </a:spcAft>
              <a:buSzPts val="1800"/>
              <a:buFont typeface="Wingdings" pitchFamily="2" charset="2"/>
              <a:buChar char="ü"/>
            </a:pPr>
            <a:r>
              <a:rPr lang="en-US" dirty="0">
                <a:solidFill>
                  <a:srgbClr val="434343"/>
                </a:solidFill>
              </a:rPr>
              <a:t>These questions are used to guide the process and provide context to develop the recommendations.</a:t>
            </a:r>
            <a:r>
              <a:rPr lang="en-US" dirty="0"/>
              <a:t> </a:t>
            </a:r>
            <a:endParaRPr dirty="0"/>
          </a:p>
        </p:txBody>
      </p:sp>
      <p:sp>
        <p:nvSpPr>
          <p:cNvPr id="206" name="Google Shape;206;gbe0e1af42c_0_11"/>
          <p:cNvSpPr txBox="1">
            <a:spLocks noGrp="1"/>
          </p:cNvSpPr>
          <p:nvPr>
            <p:ph type="sldNum" idx="12"/>
          </p:nvPr>
        </p:nvSpPr>
        <p:spPr>
          <a:xfrm>
            <a:off x="6553200" y="640144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b490144c6e_0_93"/>
          <p:cNvSpPr txBox="1">
            <a:spLocks noGrp="1"/>
          </p:cNvSpPr>
          <p:nvPr>
            <p:ph type="title"/>
          </p:nvPr>
        </p:nvSpPr>
        <p:spPr>
          <a:xfrm>
            <a:off x="808500" y="627023"/>
            <a:ext cx="8030100" cy="36510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sz="3000" dirty="0"/>
              <a:t>Perceived Barriers Among Government Agencies  </a:t>
            </a:r>
            <a:endParaRPr sz="3000" dirty="0"/>
          </a:p>
          <a:p>
            <a:pPr marL="0" lvl="0" indent="0" algn="l" rtl="0">
              <a:lnSpc>
                <a:spcPct val="100000"/>
              </a:lnSpc>
              <a:spcBef>
                <a:spcPts val="0"/>
              </a:spcBef>
              <a:spcAft>
                <a:spcPts val="0"/>
              </a:spcAft>
              <a:buSzPts val="1800"/>
              <a:buNone/>
            </a:pPr>
            <a:endParaRPr dirty="0"/>
          </a:p>
        </p:txBody>
      </p:sp>
      <p:sp>
        <p:nvSpPr>
          <p:cNvPr id="213" name="Google Shape;213;gb490144c6e_0_93"/>
          <p:cNvSpPr txBox="1">
            <a:spLocks noGrp="1"/>
          </p:cNvSpPr>
          <p:nvPr>
            <p:ph type="sldNum" idx="12"/>
          </p:nvPr>
        </p:nvSpPr>
        <p:spPr>
          <a:xfrm>
            <a:off x="6553200" y="640144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t>4</a:t>
            </a:fld>
            <a:endParaRPr/>
          </a:p>
        </p:txBody>
      </p:sp>
      <p:sp>
        <p:nvSpPr>
          <p:cNvPr id="214" name="Google Shape;214;gb490144c6e_0_93"/>
          <p:cNvSpPr txBox="1"/>
          <p:nvPr/>
        </p:nvSpPr>
        <p:spPr>
          <a:xfrm>
            <a:off x="5275500" y="6443100"/>
            <a:ext cx="3669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215" name="Google Shape;215;gb490144c6e_0_93"/>
          <p:cNvSpPr txBox="1">
            <a:spLocks noGrp="1"/>
          </p:cNvSpPr>
          <p:nvPr>
            <p:ph type="body" idx="1"/>
          </p:nvPr>
        </p:nvSpPr>
        <p:spPr>
          <a:xfrm>
            <a:off x="914400" y="1333500"/>
            <a:ext cx="7315200" cy="462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600" b="1" dirty="0">
                <a:solidFill>
                  <a:srgbClr val="434343"/>
                </a:solidFill>
              </a:rPr>
              <a:t>Top Barriers to Communication</a:t>
            </a:r>
            <a:endParaRPr sz="1600" b="1" dirty="0">
              <a:solidFill>
                <a:srgbClr val="434343"/>
              </a:solidFill>
            </a:endParaRPr>
          </a:p>
          <a:p>
            <a:pPr marL="457200" lvl="0" indent="-330200" algn="l" rtl="0">
              <a:lnSpc>
                <a:spcPct val="100000"/>
              </a:lnSpc>
              <a:spcBef>
                <a:spcPts val="560"/>
              </a:spcBef>
              <a:spcAft>
                <a:spcPts val="0"/>
              </a:spcAft>
              <a:buClr>
                <a:srgbClr val="A2B333"/>
              </a:buClr>
              <a:buSzPts val="1600"/>
              <a:buFont typeface="Wingdings" pitchFamily="2" charset="2"/>
              <a:buChar char="ü"/>
            </a:pPr>
            <a:r>
              <a:rPr lang="en-US" sz="1600" dirty="0">
                <a:solidFill>
                  <a:srgbClr val="434343"/>
                </a:solidFill>
              </a:rPr>
              <a:t>There is no dedicated mechanism for all governmental agencies to communicate internally.	</a:t>
            </a:r>
            <a:endParaRPr sz="1600" dirty="0">
              <a:solidFill>
                <a:srgbClr val="434343"/>
              </a:solidFill>
            </a:endParaRPr>
          </a:p>
          <a:p>
            <a:pPr marL="457200" lvl="0" indent="-330200" algn="l" rtl="0">
              <a:lnSpc>
                <a:spcPct val="100000"/>
              </a:lnSpc>
              <a:spcBef>
                <a:spcPts val="560"/>
              </a:spcBef>
              <a:spcAft>
                <a:spcPts val="0"/>
              </a:spcAft>
              <a:buClr>
                <a:srgbClr val="A2B333"/>
              </a:buClr>
              <a:buSzPts val="1600"/>
              <a:buFont typeface="Wingdings" pitchFamily="2" charset="2"/>
              <a:buChar char="ü"/>
            </a:pPr>
            <a:r>
              <a:rPr lang="en-US" sz="1600" dirty="0">
                <a:solidFill>
                  <a:srgbClr val="434343"/>
                </a:solidFill>
              </a:rPr>
              <a:t>Each governmental agency has different procedures, processes and systems for communication.	</a:t>
            </a:r>
            <a:endParaRPr sz="1600" dirty="0">
              <a:solidFill>
                <a:srgbClr val="434343"/>
              </a:solidFill>
            </a:endParaRPr>
          </a:p>
          <a:p>
            <a:pPr marL="0" lvl="0" indent="0" algn="l" rtl="0">
              <a:lnSpc>
                <a:spcPct val="100000"/>
              </a:lnSpc>
              <a:spcBef>
                <a:spcPts val="560"/>
              </a:spcBef>
              <a:spcAft>
                <a:spcPts val="0"/>
              </a:spcAft>
              <a:buNone/>
            </a:pPr>
            <a:endParaRPr sz="600" dirty="0">
              <a:solidFill>
                <a:srgbClr val="434343"/>
              </a:solidFill>
            </a:endParaRPr>
          </a:p>
          <a:p>
            <a:pPr marL="0" lvl="0" indent="0" algn="l" rtl="0">
              <a:spcBef>
                <a:spcPts val="0"/>
              </a:spcBef>
              <a:spcAft>
                <a:spcPts val="0"/>
              </a:spcAft>
              <a:buNone/>
            </a:pPr>
            <a:r>
              <a:rPr lang="en-US" sz="1600" b="1" dirty="0">
                <a:solidFill>
                  <a:srgbClr val="434343"/>
                </a:solidFill>
              </a:rPr>
              <a:t>Top Barriers to Collaboration and Coordination </a:t>
            </a:r>
            <a:endParaRPr sz="1600" b="1" dirty="0">
              <a:solidFill>
                <a:srgbClr val="434343"/>
              </a:solidFill>
            </a:endParaRPr>
          </a:p>
          <a:p>
            <a:pPr marL="457200" lvl="0" indent="-330200" algn="l" rtl="0">
              <a:spcBef>
                <a:spcPts val="560"/>
              </a:spcBef>
              <a:spcAft>
                <a:spcPts val="0"/>
              </a:spcAft>
              <a:buSzPts val="1600"/>
              <a:buFont typeface="Wingdings" pitchFamily="2" charset="2"/>
              <a:buChar char="ü"/>
            </a:pPr>
            <a:r>
              <a:rPr lang="en-US" sz="1600" dirty="0">
                <a:solidFill>
                  <a:srgbClr val="434343"/>
                </a:solidFill>
              </a:rPr>
              <a:t>It is not clear who is accountable for outcomes related to food security and food system resilience.</a:t>
            </a:r>
            <a:endParaRPr sz="1600" dirty="0">
              <a:solidFill>
                <a:srgbClr val="434343"/>
              </a:solidFill>
            </a:endParaRPr>
          </a:p>
          <a:p>
            <a:pPr marL="457200" lvl="0" indent="-330200" algn="l" rtl="0">
              <a:spcBef>
                <a:spcPts val="560"/>
              </a:spcBef>
              <a:spcAft>
                <a:spcPts val="0"/>
              </a:spcAft>
              <a:buSzPts val="1600"/>
              <a:buFont typeface="Wingdings" pitchFamily="2" charset="2"/>
              <a:buChar char="ü"/>
            </a:pPr>
            <a:r>
              <a:rPr lang="en-US" sz="1600" dirty="0">
                <a:solidFill>
                  <a:srgbClr val="434343"/>
                </a:solidFill>
              </a:rPr>
              <a:t>Government agencies have not conducted a coordinated planning process related to food insecurity and food system resilience.</a:t>
            </a:r>
            <a:endParaRPr sz="1600" dirty="0">
              <a:solidFill>
                <a:srgbClr val="434343"/>
              </a:solidFill>
            </a:endParaRPr>
          </a:p>
          <a:p>
            <a:pPr marL="0" lvl="0" indent="0" algn="l" rtl="0">
              <a:spcBef>
                <a:spcPts val="0"/>
              </a:spcBef>
              <a:spcAft>
                <a:spcPts val="0"/>
              </a:spcAft>
              <a:buNone/>
            </a:pPr>
            <a:endParaRPr sz="600" dirty="0"/>
          </a:p>
          <a:p>
            <a:pPr marL="0" lvl="0" indent="0" algn="l" rtl="0">
              <a:spcBef>
                <a:spcPts val="0"/>
              </a:spcBef>
              <a:spcAft>
                <a:spcPts val="0"/>
              </a:spcAft>
              <a:buNone/>
            </a:pPr>
            <a:r>
              <a:rPr lang="en-US" sz="1600" b="1" dirty="0">
                <a:solidFill>
                  <a:srgbClr val="434343"/>
                </a:solidFill>
              </a:rPr>
              <a:t>Top Barriers to Data Sharing </a:t>
            </a:r>
            <a:endParaRPr sz="1600" b="1" dirty="0">
              <a:solidFill>
                <a:srgbClr val="434343"/>
              </a:solidFill>
            </a:endParaRPr>
          </a:p>
          <a:p>
            <a:pPr marL="457200" lvl="0" indent="-330200" algn="l" rtl="0">
              <a:spcBef>
                <a:spcPts val="560"/>
              </a:spcBef>
              <a:spcAft>
                <a:spcPts val="0"/>
              </a:spcAft>
              <a:buSzPts val="1600"/>
              <a:buFont typeface="Wingdings" pitchFamily="2" charset="2"/>
              <a:buChar char="ü"/>
            </a:pPr>
            <a:r>
              <a:rPr lang="en-US" sz="1600" dirty="0">
                <a:solidFill>
                  <a:srgbClr val="434343"/>
                </a:solidFill>
              </a:rPr>
              <a:t>There is no common portal or platform for sharing data across government agencies</a:t>
            </a:r>
            <a:endParaRPr sz="1600" dirty="0">
              <a:solidFill>
                <a:srgbClr val="434343"/>
              </a:solidFill>
            </a:endParaRPr>
          </a:p>
          <a:p>
            <a:pPr marL="457200" lvl="0" indent="-330200" algn="l" rtl="0">
              <a:spcBef>
                <a:spcPts val="560"/>
              </a:spcBef>
              <a:spcAft>
                <a:spcPts val="0"/>
              </a:spcAft>
              <a:buSzPts val="1600"/>
              <a:buFont typeface="Wingdings" pitchFamily="2" charset="2"/>
              <a:buChar char="ü"/>
            </a:pPr>
            <a:r>
              <a:rPr lang="en-US" sz="1600" dirty="0">
                <a:solidFill>
                  <a:srgbClr val="434343"/>
                </a:solidFill>
              </a:rPr>
              <a:t>It is not clear which data is needed by each agency for decision making.</a:t>
            </a:r>
            <a:endParaRPr sz="1600" dirty="0">
              <a:solidFill>
                <a:srgbClr val="434343"/>
              </a:solidFill>
            </a:endParaRPr>
          </a:p>
          <a:p>
            <a:pPr marL="0" lvl="0" indent="0" algn="l" rtl="0">
              <a:spcBef>
                <a:spcPts val="560"/>
              </a:spcBef>
              <a:spcAft>
                <a:spcPts val="0"/>
              </a:spcAft>
              <a:buNone/>
            </a:pPr>
            <a:endParaRPr sz="1600" dirty="0">
              <a:solidFill>
                <a:srgbClr val="434343"/>
              </a:solidFill>
            </a:endParaRPr>
          </a:p>
          <a:p>
            <a:pPr marL="0" lvl="0" indent="0" algn="l" rtl="0">
              <a:lnSpc>
                <a:spcPct val="100000"/>
              </a:lnSpc>
              <a:spcBef>
                <a:spcPts val="560"/>
              </a:spcBef>
              <a:spcAft>
                <a:spcPts val="0"/>
              </a:spcAft>
              <a:buSzPts val="1800"/>
              <a:buNone/>
            </a:pPr>
            <a:endParaRPr sz="1600" dirty="0">
              <a:solidFill>
                <a:srgbClr val="434343"/>
              </a:solidFill>
            </a:endParaRPr>
          </a:p>
          <a:p>
            <a:pPr marL="0" lvl="0" indent="0" algn="l" rtl="0">
              <a:lnSpc>
                <a:spcPct val="100000"/>
              </a:lnSpc>
              <a:spcBef>
                <a:spcPts val="560"/>
              </a:spcBef>
              <a:spcAft>
                <a:spcPts val="0"/>
              </a:spcAft>
              <a:buSzPts val="1800"/>
              <a:buNone/>
            </a:pPr>
            <a:br>
              <a:rPr lang="en-US" sz="2000" dirty="0">
                <a:solidFill>
                  <a:srgbClr val="434343"/>
                </a:solidFill>
              </a:rPr>
            </a:br>
            <a:br>
              <a:rPr lang="en-US" sz="2000" dirty="0">
                <a:solidFill>
                  <a:srgbClr val="434343"/>
                </a:solidFill>
              </a:rPr>
            </a:br>
            <a:endParaRPr sz="2000" dirty="0">
              <a:solidFill>
                <a:srgbClr val="434343"/>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b490144c6e_0_110"/>
          <p:cNvSpPr txBox="1">
            <a:spLocks noGrp="1"/>
          </p:cNvSpPr>
          <p:nvPr>
            <p:ph type="title"/>
          </p:nvPr>
        </p:nvSpPr>
        <p:spPr>
          <a:xfrm>
            <a:off x="762000" y="102100"/>
            <a:ext cx="7467600" cy="890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Perceived Barriers Between Government and Community Stakeholders</a:t>
            </a:r>
            <a:endParaRPr/>
          </a:p>
        </p:txBody>
      </p:sp>
      <p:sp>
        <p:nvSpPr>
          <p:cNvPr id="222" name="Google Shape;222;gb490144c6e_0_110"/>
          <p:cNvSpPr txBox="1">
            <a:spLocks noGrp="1"/>
          </p:cNvSpPr>
          <p:nvPr>
            <p:ph type="sldNum" idx="12"/>
          </p:nvPr>
        </p:nvSpPr>
        <p:spPr>
          <a:xfrm>
            <a:off x="6553200" y="640144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t>5</a:t>
            </a:fld>
            <a:endParaRPr/>
          </a:p>
        </p:txBody>
      </p:sp>
      <p:sp>
        <p:nvSpPr>
          <p:cNvPr id="223" name="Google Shape;223;gb490144c6e_0_110"/>
          <p:cNvSpPr txBox="1"/>
          <p:nvPr/>
        </p:nvSpPr>
        <p:spPr>
          <a:xfrm>
            <a:off x="840950" y="1137875"/>
            <a:ext cx="7662300" cy="480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dirty="0">
                <a:solidFill>
                  <a:srgbClr val="434343"/>
                </a:solidFill>
                <a:latin typeface="Calibri"/>
                <a:ea typeface="Calibri"/>
                <a:cs typeface="Calibri"/>
                <a:sym typeface="Calibri"/>
              </a:rPr>
              <a:t>Top Barriers to Communication</a:t>
            </a:r>
            <a:endParaRPr sz="1600" dirty="0">
              <a:solidFill>
                <a:srgbClr val="434343"/>
              </a:solidFill>
              <a:latin typeface="Calibri"/>
              <a:ea typeface="Calibri"/>
              <a:cs typeface="Calibri"/>
              <a:sym typeface="Calibri"/>
            </a:endParaRPr>
          </a:p>
          <a:p>
            <a:pPr marL="457200" lvl="0" indent="-330200" algn="l" rtl="0">
              <a:spcBef>
                <a:spcPts val="560"/>
              </a:spcBef>
              <a:spcAft>
                <a:spcPts val="0"/>
              </a:spcAft>
              <a:buClr>
                <a:srgbClr val="A2B333"/>
              </a:buClr>
              <a:buSzPts val="1600"/>
              <a:buFont typeface="Wingdings" pitchFamily="2" charset="2"/>
              <a:buChar char="ü"/>
            </a:pPr>
            <a:r>
              <a:rPr lang="en-US" sz="1600" dirty="0">
                <a:solidFill>
                  <a:srgbClr val="434343"/>
                </a:solidFill>
                <a:latin typeface="Calibri"/>
                <a:ea typeface="Calibri"/>
                <a:cs typeface="Calibri"/>
                <a:sym typeface="Calibri"/>
              </a:rPr>
              <a:t>Information about the food system is not communicated between governmental and community stakeholders in a reliable, consistent manner.	</a:t>
            </a:r>
            <a:endParaRPr sz="1600" dirty="0">
              <a:solidFill>
                <a:srgbClr val="434343"/>
              </a:solidFill>
              <a:latin typeface="Calibri"/>
              <a:ea typeface="Calibri"/>
              <a:cs typeface="Calibri"/>
              <a:sym typeface="Calibri"/>
            </a:endParaRPr>
          </a:p>
          <a:p>
            <a:pPr marL="457200" lvl="0" indent="-330200" algn="l" rtl="0">
              <a:spcBef>
                <a:spcPts val="560"/>
              </a:spcBef>
              <a:spcAft>
                <a:spcPts val="0"/>
              </a:spcAft>
              <a:buClr>
                <a:srgbClr val="A2B333"/>
              </a:buClr>
              <a:buSzPts val="1600"/>
              <a:buFont typeface="Wingdings" pitchFamily="2" charset="2"/>
              <a:buChar char="ü"/>
            </a:pPr>
            <a:r>
              <a:rPr lang="en-US" sz="1600" dirty="0">
                <a:solidFill>
                  <a:srgbClr val="434343"/>
                </a:solidFill>
                <a:latin typeface="Calibri"/>
                <a:ea typeface="Calibri"/>
                <a:cs typeface="Calibri"/>
                <a:sym typeface="Calibri"/>
              </a:rPr>
              <a:t>There is no dedicated mechanism for communication between governmental and community stakeholders in the country.	</a:t>
            </a:r>
            <a:endParaRPr sz="1600" dirty="0">
              <a:solidFill>
                <a:srgbClr val="434343"/>
              </a:solidFill>
              <a:latin typeface="Calibri"/>
              <a:ea typeface="Calibri"/>
              <a:cs typeface="Calibri"/>
              <a:sym typeface="Calibri"/>
            </a:endParaRPr>
          </a:p>
          <a:p>
            <a:pPr marL="0" lvl="0" indent="0" algn="l" rtl="0">
              <a:spcBef>
                <a:spcPts val="0"/>
              </a:spcBef>
              <a:spcAft>
                <a:spcPts val="0"/>
              </a:spcAft>
              <a:buNone/>
            </a:pPr>
            <a:endParaRPr sz="1600" dirty="0">
              <a:solidFill>
                <a:srgbClr val="434343"/>
              </a:solidFill>
              <a:latin typeface="Calibri"/>
              <a:ea typeface="Calibri"/>
              <a:cs typeface="Calibri"/>
              <a:sym typeface="Calibri"/>
            </a:endParaRPr>
          </a:p>
          <a:p>
            <a:pPr marL="0" lvl="0" indent="0" algn="l" rtl="0">
              <a:spcBef>
                <a:spcPts val="0"/>
              </a:spcBef>
              <a:spcAft>
                <a:spcPts val="0"/>
              </a:spcAft>
              <a:buNone/>
            </a:pPr>
            <a:r>
              <a:rPr lang="en-US" sz="1600" b="1" dirty="0">
                <a:solidFill>
                  <a:srgbClr val="434343"/>
                </a:solidFill>
                <a:latin typeface="Calibri"/>
                <a:ea typeface="Calibri"/>
                <a:cs typeface="Calibri"/>
                <a:sym typeface="Calibri"/>
              </a:rPr>
              <a:t>Top Barriers to Collaboration and Coordination </a:t>
            </a:r>
            <a:endParaRPr sz="1600" dirty="0">
              <a:solidFill>
                <a:srgbClr val="434343"/>
              </a:solidFill>
              <a:latin typeface="Calibri"/>
              <a:ea typeface="Calibri"/>
              <a:cs typeface="Calibri"/>
              <a:sym typeface="Calibri"/>
            </a:endParaRPr>
          </a:p>
          <a:p>
            <a:pPr marL="457200" lvl="0" indent="-330200" algn="l" rtl="0">
              <a:spcBef>
                <a:spcPts val="560"/>
              </a:spcBef>
              <a:spcAft>
                <a:spcPts val="0"/>
              </a:spcAft>
              <a:buClr>
                <a:srgbClr val="A2B333"/>
              </a:buClr>
              <a:buSzPts val="1600"/>
              <a:buFont typeface="Noto Sans Symbols"/>
              <a:buChar char="✓"/>
            </a:pPr>
            <a:r>
              <a:rPr lang="en-US" sz="1600" dirty="0">
                <a:solidFill>
                  <a:srgbClr val="434343"/>
                </a:solidFill>
                <a:latin typeface="Calibri"/>
                <a:ea typeface="Calibri"/>
                <a:cs typeface="Calibri"/>
                <a:sym typeface="Calibri"/>
              </a:rPr>
              <a:t>It is not clear who is accountable for outcomes related to food security and food system resilience.</a:t>
            </a:r>
            <a:endParaRPr sz="1600" dirty="0">
              <a:solidFill>
                <a:srgbClr val="434343"/>
              </a:solidFill>
              <a:latin typeface="Calibri"/>
              <a:ea typeface="Calibri"/>
              <a:cs typeface="Calibri"/>
              <a:sym typeface="Calibri"/>
            </a:endParaRPr>
          </a:p>
          <a:p>
            <a:pPr marL="457200" lvl="0" indent="-330200" algn="l" rtl="0">
              <a:spcBef>
                <a:spcPts val="560"/>
              </a:spcBef>
              <a:spcAft>
                <a:spcPts val="0"/>
              </a:spcAft>
              <a:buClr>
                <a:srgbClr val="A2B333"/>
              </a:buClr>
              <a:buSzPts val="1600"/>
              <a:buFont typeface="Noto Sans Symbols"/>
              <a:buChar char="✓"/>
            </a:pPr>
            <a:r>
              <a:rPr lang="en-US" sz="1600" dirty="0">
                <a:solidFill>
                  <a:srgbClr val="434343"/>
                </a:solidFill>
                <a:latin typeface="Calibri"/>
                <a:ea typeface="Calibri"/>
                <a:cs typeface="Calibri"/>
                <a:sym typeface="Calibri"/>
              </a:rPr>
              <a:t>Governmental and community stakeholders have not conducted a collaborative planning process related to food insecurity and food system resilience.		</a:t>
            </a:r>
            <a:endParaRPr sz="1600" dirty="0">
              <a:solidFill>
                <a:srgbClr val="434343"/>
              </a:solidFill>
              <a:latin typeface="Calibri"/>
              <a:ea typeface="Calibri"/>
              <a:cs typeface="Calibri"/>
              <a:sym typeface="Calibri"/>
            </a:endParaRPr>
          </a:p>
          <a:p>
            <a:pPr marL="0" lvl="0" indent="0" algn="l" rtl="0">
              <a:spcBef>
                <a:spcPts val="0"/>
              </a:spcBef>
              <a:spcAft>
                <a:spcPts val="0"/>
              </a:spcAft>
              <a:buNone/>
            </a:pPr>
            <a:endParaRPr sz="1600" dirty="0">
              <a:solidFill>
                <a:srgbClr val="434343"/>
              </a:solidFill>
              <a:latin typeface="Calibri"/>
              <a:ea typeface="Calibri"/>
              <a:cs typeface="Calibri"/>
              <a:sym typeface="Calibri"/>
            </a:endParaRPr>
          </a:p>
          <a:p>
            <a:pPr marL="0" lvl="0" indent="0" algn="l" rtl="0">
              <a:spcBef>
                <a:spcPts val="0"/>
              </a:spcBef>
              <a:spcAft>
                <a:spcPts val="0"/>
              </a:spcAft>
              <a:buNone/>
            </a:pPr>
            <a:r>
              <a:rPr lang="en-US" sz="1600" b="1" dirty="0">
                <a:solidFill>
                  <a:srgbClr val="434343"/>
                </a:solidFill>
                <a:latin typeface="Calibri"/>
                <a:ea typeface="Calibri"/>
                <a:cs typeface="Calibri"/>
                <a:sym typeface="Calibri"/>
              </a:rPr>
              <a:t>Top Barriers to Data Sharing </a:t>
            </a:r>
            <a:endParaRPr sz="1600" dirty="0">
              <a:solidFill>
                <a:srgbClr val="434343"/>
              </a:solidFill>
              <a:latin typeface="Calibri"/>
              <a:ea typeface="Calibri"/>
              <a:cs typeface="Calibri"/>
              <a:sym typeface="Calibri"/>
            </a:endParaRPr>
          </a:p>
          <a:p>
            <a:pPr marL="457200" lvl="0" indent="-330200" algn="l" rtl="0">
              <a:spcBef>
                <a:spcPts val="560"/>
              </a:spcBef>
              <a:spcAft>
                <a:spcPts val="0"/>
              </a:spcAft>
              <a:buClr>
                <a:srgbClr val="A2B333"/>
              </a:buClr>
              <a:buSzPts val="1600"/>
              <a:buFont typeface="Noto Sans Symbols"/>
              <a:buChar char="✓"/>
            </a:pPr>
            <a:r>
              <a:rPr lang="en-US" sz="1600" dirty="0">
                <a:solidFill>
                  <a:srgbClr val="434343"/>
                </a:solidFill>
                <a:latin typeface="Calibri"/>
                <a:ea typeface="Calibri"/>
                <a:cs typeface="Calibri"/>
                <a:sym typeface="Calibri"/>
              </a:rPr>
              <a:t>There is no common portal or platform for sharing data between governmental and community stakeholders.</a:t>
            </a:r>
            <a:endParaRPr sz="1600" dirty="0">
              <a:solidFill>
                <a:srgbClr val="434343"/>
              </a:solidFill>
              <a:latin typeface="Calibri"/>
              <a:ea typeface="Calibri"/>
              <a:cs typeface="Calibri"/>
              <a:sym typeface="Calibri"/>
            </a:endParaRPr>
          </a:p>
          <a:p>
            <a:pPr marL="457200" lvl="0" indent="-330200" algn="l" rtl="0">
              <a:spcBef>
                <a:spcPts val="560"/>
              </a:spcBef>
              <a:spcAft>
                <a:spcPts val="0"/>
              </a:spcAft>
              <a:buClr>
                <a:srgbClr val="A2B333"/>
              </a:buClr>
              <a:buSzPts val="1600"/>
              <a:buFont typeface="Noto Sans Symbols"/>
              <a:buChar char="✓"/>
            </a:pPr>
            <a:r>
              <a:rPr lang="en-US" sz="1600" dirty="0">
                <a:solidFill>
                  <a:srgbClr val="434343"/>
                </a:solidFill>
                <a:latin typeface="Calibri"/>
                <a:ea typeface="Calibri"/>
                <a:cs typeface="Calibri"/>
                <a:sym typeface="Calibri"/>
              </a:rPr>
              <a:t>It is not clear which information is needed by governmental and community stakeholders for decision making.</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b498ab5013_0_0"/>
          <p:cNvSpPr txBox="1">
            <a:spLocks noGrp="1"/>
          </p:cNvSpPr>
          <p:nvPr>
            <p:ph type="title"/>
          </p:nvPr>
        </p:nvSpPr>
        <p:spPr>
          <a:xfrm>
            <a:off x="914400" y="184458"/>
            <a:ext cx="7315200" cy="807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en-US"/>
              <a:t>Priorities for Action &amp; Discussion</a:t>
            </a:r>
            <a:endParaRPr/>
          </a:p>
          <a:p>
            <a:pPr marL="0" lvl="0" indent="0" algn="l" rtl="0">
              <a:lnSpc>
                <a:spcPct val="100000"/>
              </a:lnSpc>
              <a:spcBef>
                <a:spcPts val="0"/>
              </a:spcBef>
              <a:spcAft>
                <a:spcPts val="0"/>
              </a:spcAft>
              <a:buSzPts val="1800"/>
              <a:buNone/>
            </a:pPr>
            <a:endParaRPr/>
          </a:p>
        </p:txBody>
      </p:sp>
      <p:sp>
        <p:nvSpPr>
          <p:cNvPr id="230" name="Google Shape;230;gb498ab5013_0_0"/>
          <p:cNvSpPr txBox="1">
            <a:spLocks noGrp="1"/>
          </p:cNvSpPr>
          <p:nvPr>
            <p:ph type="body" idx="1"/>
          </p:nvPr>
        </p:nvSpPr>
        <p:spPr>
          <a:xfrm>
            <a:off x="914400" y="1349950"/>
            <a:ext cx="7173600" cy="3690600"/>
          </a:xfrm>
          <a:prstGeom prst="rect">
            <a:avLst/>
          </a:prstGeom>
          <a:noFill/>
          <a:ln>
            <a:noFill/>
          </a:ln>
        </p:spPr>
        <p:txBody>
          <a:bodyPr spcFirstLastPara="1" wrap="square" lIns="91425" tIns="45700" rIns="91425" bIns="45700" anchor="t" anchorCtr="0">
            <a:noAutofit/>
          </a:bodyPr>
          <a:lstStyle/>
          <a:p>
            <a:pPr marL="0" lvl="0" indent="0" algn="l" rtl="0">
              <a:spcBef>
                <a:spcPts val="560"/>
              </a:spcBef>
              <a:spcAft>
                <a:spcPts val="0"/>
              </a:spcAft>
              <a:buNone/>
            </a:pPr>
            <a:r>
              <a:rPr lang="en-US" sz="1600" b="1" i="1" dirty="0">
                <a:solidFill>
                  <a:srgbClr val="434343"/>
                </a:solidFill>
              </a:rPr>
              <a:t>What steps should the county take to improve communication, coordination, and data sharing among government and community stakeholders? </a:t>
            </a:r>
            <a:endParaRPr sz="1600" b="1" i="1" dirty="0">
              <a:solidFill>
                <a:srgbClr val="434343"/>
              </a:solidFill>
            </a:endParaRPr>
          </a:p>
          <a:p>
            <a:pPr marL="0" lvl="0" indent="0" algn="l" rtl="0">
              <a:spcBef>
                <a:spcPts val="560"/>
              </a:spcBef>
              <a:spcAft>
                <a:spcPts val="0"/>
              </a:spcAft>
              <a:buNone/>
            </a:pPr>
            <a:endParaRPr sz="1600" b="1" i="1" dirty="0">
              <a:solidFill>
                <a:srgbClr val="434343"/>
              </a:solidFill>
            </a:endParaRPr>
          </a:p>
          <a:p>
            <a:pPr marL="0" lvl="0" indent="0" algn="l" rtl="0">
              <a:spcBef>
                <a:spcPts val="560"/>
              </a:spcBef>
              <a:spcAft>
                <a:spcPts val="0"/>
              </a:spcAft>
              <a:buNone/>
            </a:pPr>
            <a:r>
              <a:rPr lang="en-US" sz="1600" b="1" i="1" dirty="0">
                <a:solidFill>
                  <a:srgbClr val="434343"/>
                </a:solidFill>
              </a:rPr>
              <a:t>OPEN ENDED RESPONSES</a:t>
            </a:r>
            <a:endParaRPr sz="1600" b="1" i="1" dirty="0">
              <a:solidFill>
                <a:srgbClr val="434343"/>
              </a:solidFill>
            </a:endParaRPr>
          </a:p>
          <a:p>
            <a:pPr marL="0" lvl="0" indent="0" algn="l" rtl="0">
              <a:spcBef>
                <a:spcPts val="560"/>
              </a:spcBef>
              <a:spcAft>
                <a:spcPts val="0"/>
              </a:spcAft>
              <a:buNone/>
            </a:pPr>
            <a:endParaRPr sz="1600" b="1" i="1" dirty="0">
              <a:solidFill>
                <a:srgbClr val="434343"/>
              </a:solidFill>
            </a:endParaRPr>
          </a:p>
          <a:p>
            <a:pPr marL="457200" lvl="0" indent="-330200" algn="l" rtl="0">
              <a:spcBef>
                <a:spcPts val="560"/>
              </a:spcBef>
              <a:spcAft>
                <a:spcPts val="0"/>
              </a:spcAft>
              <a:buSzPts val="1600"/>
              <a:buFont typeface="Wingdings" pitchFamily="2" charset="2"/>
              <a:buChar char="ü"/>
            </a:pPr>
            <a:r>
              <a:rPr lang="en-US" sz="1600" dirty="0">
                <a:solidFill>
                  <a:srgbClr val="434343"/>
                </a:solidFill>
              </a:rPr>
              <a:t>Dedicated staff person to support food system communication, coordination, and data sharing </a:t>
            </a:r>
            <a:endParaRPr sz="1600" dirty="0">
              <a:solidFill>
                <a:srgbClr val="434343"/>
              </a:solidFill>
            </a:endParaRPr>
          </a:p>
          <a:p>
            <a:pPr marL="457200" lvl="0" indent="-330200" algn="l" rtl="0">
              <a:spcBef>
                <a:spcPts val="560"/>
              </a:spcBef>
              <a:spcAft>
                <a:spcPts val="0"/>
              </a:spcAft>
              <a:buSzPts val="1600"/>
              <a:buFont typeface="Wingdings" pitchFamily="2" charset="2"/>
              <a:buChar char="ü"/>
            </a:pPr>
            <a:r>
              <a:rPr lang="en-US" sz="1600" dirty="0">
                <a:solidFill>
                  <a:srgbClr val="434343"/>
                </a:solidFill>
              </a:rPr>
              <a:t>Map food system network stakeholders and assess their data needs</a:t>
            </a:r>
            <a:endParaRPr sz="1600" dirty="0">
              <a:solidFill>
                <a:srgbClr val="434343"/>
              </a:solidFill>
            </a:endParaRPr>
          </a:p>
          <a:p>
            <a:pPr marL="457200" lvl="0" indent="-330200" algn="l" rtl="0">
              <a:spcBef>
                <a:spcPts val="560"/>
              </a:spcBef>
              <a:spcAft>
                <a:spcPts val="0"/>
              </a:spcAft>
              <a:buSzPts val="1600"/>
              <a:buFont typeface="Wingdings" pitchFamily="2" charset="2"/>
              <a:buChar char="ü"/>
            </a:pPr>
            <a:r>
              <a:rPr lang="en-US" sz="1600" dirty="0">
                <a:solidFill>
                  <a:srgbClr val="434343"/>
                </a:solidFill>
              </a:rPr>
              <a:t>Build a food system hub or data dashboard</a:t>
            </a:r>
            <a:endParaRPr sz="1600" dirty="0">
              <a:solidFill>
                <a:srgbClr val="434343"/>
              </a:solidFill>
            </a:endParaRPr>
          </a:p>
          <a:p>
            <a:pPr marL="457200" lvl="0" indent="-330200" algn="l" rtl="0">
              <a:spcBef>
                <a:spcPts val="560"/>
              </a:spcBef>
              <a:spcAft>
                <a:spcPts val="0"/>
              </a:spcAft>
              <a:buSzPts val="1600"/>
              <a:buFont typeface="Wingdings" pitchFamily="2" charset="2"/>
              <a:buChar char="ü"/>
            </a:pPr>
            <a:r>
              <a:rPr lang="en-US" sz="1600" dirty="0">
                <a:solidFill>
                  <a:srgbClr val="434343"/>
                </a:solidFill>
              </a:rPr>
              <a:t>Develop a communication strategy and plan</a:t>
            </a:r>
            <a:endParaRPr sz="1600" dirty="0">
              <a:solidFill>
                <a:srgbClr val="434343"/>
              </a:solidFill>
            </a:endParaRPr>
          </a:p>
          <a:p>
            <a:pPr marL="457200" lvl="0" indent="-330200" algn="l" rtl="0">
              <a:spcBef>
                <a:spcPts val="560"/>
              </a:spcBef>
              <a:spcAft>
                <a:spcPts val="0"/>
              </a:spcAft>
              <a:buSzPts val="1600"/>
              <a:buFont typeface="Wingdings" pitchFamily="2" charset="2"/>
              <a:buChar char="ü"/>
            </a:pPr>
            <a:r>
              <a:rPr lang="en-US" sz="1600" dirty="0">
                <a:solidFill>
                  <a:srgbClr val="434343"/>
                </a:solidFill>
              </a:rPr>
              <a:t>Engage community members in using data to make decisions</a:t>
            </a:r>
            <a:endParaRPr sz="1600" dirty="0">
              <a:solidFill>
                <a:srgbClr val="434343"/>
              </a:solidFill>
            </a:endParaRPr>
          </a:p>
          <a:p>
            <a:pPr marL="0" lvl="0" indent="0" algn="l" rtl="0">
              <a:spcBef>
                <a:spcPts val="560"/>
              </a:spcBef>
              <a:spcAft>
                <a:spcPts val="0"/>
              </a:spcAft>
              <a:buNone/>
            </a:pPr>
            <a:endParaRPr sz="1600" dirty="0">
              <a:solidFill>
                <a:srgbClr val="434343"/>
              </a:solidFill>
            </a:endParaRPr>
          </a:p>
        </p:txBody>
      </p:sp>
      <p:sp>
        <p:nvSpPr>
          <p:cNvPr id="231" name="Google Shape;231;gb498ab5013_0_0"/>
          <p:cNvSpPr txBox="1">
            <a:spLocks noGrp="1"/>
          </p:cNvSpPr>
          <p:nvPr>
            <p:ph type="sldNum" idx="12"/>
          </p:nvPr>
        </p:nvSpPr>
        <p:spPr>
          <a:xfrm>
            <a:off x="6553200" y="640144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b490144c6e_0_138"/>
          <p:cNvSpPr txBox="1">
            <a:spLocks noGrp="1"/>
          </p:cNvSpPr>
          <p:nvPr>
            <p:ph type="sldNum" idx="12"/>
          </p:nvPr>
        </p:nvSpPr>
        <p:spPr>
          <a:xfrm>
            <a:off x="6553200" y="640080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7</a:t>
            </a:fld>
            <a:endParaRPr/>
          </a:p>
        </p:txBody>
      </p:sp>
      <p:sp>
        <p:nvSpPr>
          <p:cNvPr id="238" name="Google Shape;238;gb490144c6e_0_138"/>
          <p:cNvSpPr txBox="1">
            <a:spLocks noGrp="1"/>
          </p:cNvSpPr>
          <p:nvPr>
            <p:ph type="body" idx="1"/>
          </p:nvPr>
        </p:nvSpPr>
        <p:spPr>
          <a:xfrm>
            <a:off x="914400" y="1349950"/>
            <a:ext cx="7173600" cy="2936100"/>
          </a:xfrm>
          <a:prstGeom prst="rect">
            <a:avLst/>
          </a:prstGeom>
          <a:noFill/>
          <a:ln>
            <a:noFill/>
          </a:ln>
        </p:spPr>
        <p:txBody>
          <a:bodyPr spcFirstLastPara="1" wrap="square" lIns="91425" tIns="45700" rIns="91425" bIns="45700" anchor="t" anchorCtr="0">
            <a:noAutofit/>
          </a:bodyPr>
          <a:lstStyle/>
          <a:p>
            <a:pPr marL="0" lvl="0" indent="0" algn="l" rtl="0">
              <a:spcBef>
                <a:spcPts val="560"/>
              </a:spcBef>
              <a:spcAft>
                <a:spcPts val="0"/>
              </a:spcAft>
              <a:buNone/>
            </a:pPr>
            <a:r>
              <a:rPr lang="en-US" sz="1600" b="1" dirty="0">
                <a:solidFill>
                  <a:srgbClr val="434343"/>
                </a:solidFill>
              </a:rPr>
              <a:t>Task Force Member Input</a:t>
            </a:r>
            <a:endParaRPr sz="1600" b="1" dirty="0">
              <a:solidFill>
                <a:srgbClr val="434343"/>
              </a:solidFill>
            </a:endParaRPr>
          </a:p>
          <a:p>
            <a:pPr marL="412750" lvl="0" indent="-285750" algn="l" rtl="0">
              <a:spcBef>
                <a:spcPts val="560"/>
              </a:spcBef>
              <a:spcAft>
                <a:spcPts val="0"/>
              </a:spcAft>
              <a:buSzPts val="1600"/>
              <a:buFont typeface="Wingdings" pitchFamily="2" charset="2"/>
              <a:buChar char="ü"/>
            </a:pPr>
            <a:r>
              <a:rPr lang="en-US" sz="1600" dirty="0">
                <a:solidFill>
                  <a:srgbClr val="434343"/>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Seeking volunteers to advise on planning process (commitment = 60-90 minutes)</a:t>
            </a:r>
            <a:endParaRPr sz="1600" dirty="0">
              <a:solidFill>
                <a:srgbClr val="434343"/>
              </a:solidFill>
            </a:endParaRPr>
          </a:p>
          <a:p>
            <a:pPr marL="0" lvl="0" indent="0" algn="l" rtl="0">
              <a:spcBef>
                <a:spcPts val="560"/>
              </a:spcBef>
              <a:spcAft>
                <a:spcPts val="0"/>
              </a:spcAft>
              <a:buNone/>
            </a:pPr>
            <a:endParaRPr sz="1600" dirty="0">
              <a:solidFill>
                <a:srgbClr val="434343"/>
              </a:solidFill>
            </a:endParaRPr>
          </a:p>
          <a:p>
            <a:pPr marL="0" lvl="0" indent="0" algn="l" rtl="0">
              <a:spcBef>
                <a:spcPts val="560"/>
              </a:spcBef>
              <a:spcAft>
                <a:spcPts val="0"/>
              </a:spcAft>
              <a:buNone/>
            </a:pPr>
            <a:endParaRPr sz="1600" dirty="0">
              <a:solidFill>
                <a:srgbClr val="434343"/>
              </a:solidFill>
            </a:endParaRPr>
          </a:p>
          <a:p>
            <a:pPr marL="0" lvl="0" indent="0" algn="l" rtl="0">
              <a:spcBef>
                <a:spcPts val="560"/>
              </a:spcBef>
              <a:spcAft>
                <a:spcPts val="0"/>
              </a:spcAft>
              <a:buNone/>
            </a:pPr>
            <a:endParaRPr sz="1600" dirty="0">
              <a:solidFill>
                <a:srgbClr val="434343"/>
              </a:solidFill>
            </a:endParaRPr>
          </a:p>
          <a:p>
            <a:pPr marL="457200" lvl="0" indent="0" algn="l" rtl="0">
              <a:spcBef>
                <a:spcPts val="560"/>
              </a:spcBef>
              <a:spcAft>
                <a:spcPts val="0"/>
              </a:spcAft>
              <a:buNone/>
            </a:pPr>
            <a:endParaRPr sz="1200" dirty="0"/>
          </a:p>
          <a:p>
            <a:pPr marL="0" lvl="0" indent="0" algn="l" rtl="0">
              <a:spcBef>
                <a:spcPts val="0"/>
              </a:spcBef>
              <a:spcAft>
                <a:spcPts val="0"/>
              </a:spcAft>
              <a:buClr>
                <a:schemeClr val="dk1"/>
              </a:buClr>
              <a:buSzPts val="1100"/>
              <a:buFont typeface="Arial"/>
              <a:buNone/>
            </a:pPr>
            <a:endParaRPr sz="1200" dirty="0"/>
          </a:p>
          <a:p>
            <a:pPr marL="0" lvl="0" indent="0" algn="l" rtl="0">
              <a:spcBef>
                <a:spcPts val="0"/>
              </a:spcBef>
              <a:spcAft>
                <a:spcPts val="0"/>
              </a:spcAft>
              <a:buNone/>
            </a:pPr>
            <a:endParaRPr sz="1200" dirty="0"/>
          </a:p>
          <a:p>
            <a:pPr marL="0" lvl="0" indent="0" algn="l" rtl="0">
              <a:spcBef>
                <a:spcPts val="560"/>
              </a:spcBef>
              <a:spcAft>
                <a:spcPts val="0"/>
              </a:spcAft>
              <a:buNone/>
            </a:pPr>
            <a:endParaRPr sz="1600" dirty="0">
              <a:solidFill>
                <a:srgbClr val="434343"/>
              </a:solidFill>
            </a:endParaRPr>
          </a:p>
          <a:p>
            <a:pPr marL="0" lvl="0" indent="0" algn="l" rtl="0">
              <a:spcBef>
                <a:spcPts val="560"/>
              </a:spcBef>
              <a:spcAft>
                <a:spcPts val="0"/>
              </a:spcAft>
              <a:buNone/>
            </a:pPr>
            <a:endParaRPr sz="1600" dirty="0">
              <a:solidFill>
                <a:srgbClr val="434343"/>
              </a:solidFill>
            </a:endParaRPr>
          </a:p>
        </p:txBody>
      </p:sp>
      <p:sp>
        <p:nvSpPr>
          <p:cNvPr id="239" name="Google Shape;239;gb490144c6e_0_138"/>
          <p:cNvSpPr txBox="1"/>
          <p:nvPr/>
        </p:nvSpPr>
        <p:spPr>
          <a:xfrm>
            <a:off x="722700" y="215275"/>
            <a:ext cx="77652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200" b="1" dirty="0">
                <a:solidFill>
                  <a:srgbClr val="7F7F7F"/>
                </a:solidFill>
                <a:latin typeface="Calibri"/>
                <a:ea typeface="Calibri"/>
                <a:cs typeface="Calibri"/>
                <a:sym typeface="Calibri"/>
              </a:rPr>
              <a:t>Next Steps</a:t>
            </a:r>
            <a:endParaRPr sz="3200" b="1" dirty="0">
              <a:solidFill>
                <a:srgbClr val="7F7F7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b490144c6e_0_138"/>
          <p:cNvSpPr txBox="1">
            <a:spLocks noGrp="1"/>
          </p:cNvSpPr>
          <p:nvPr>
            <p:ph type="sldNum" idx="12"/>
          </p:nvPr>
        </p:nvSpPr>
        <p:spPr>
          <a:xfrm>
            <a:off x="6553200" y="640080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8</a:t>
            </a:fld>
            <a:endParaRPr/>
          </a:p>
        </p:txBody>
      </p:sp>
      <p:sp>
        <p:nvSpPr>
          <p:cNvPr id="7" name="Google Shape;239;gb490144c6e_0_138">
            <a:extLst>
              <a:ext uri="{FF2B5EF4-FFF2-40B4-BE49-F238E27FC236}">
                <a16:creationId xmlns:a16="http://schemas.microsoft.com/office/drawing/2014/main" id="{98C7D3CE-59D1-6940-A49F-A87968486D4E}"/>
              </a:ext>
            </a:extLst>
          </p:cNvPr>
          <p:cNvSpPr txBox="1">
            <a:spLocks noGrp="1"/>
          </p:cNvSpPr>
          <p:nvPr>
            <p:ph type="body" idx="1"/>
          </p:nvPr>
        </p:nvSpPr>
        <p:spPr>
          <a:xfrm>
            <a:off x="914400" y="3090461"/>
            <a:ext cx="7315200" cy="95407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5000" b="1" dirty="0">
                <a:solidFill>
                  <a:srgbClr val="7F7F7F"/>
                </a:solidFill>
                <a:latin typeface="Calibri"/>
                <a:ea typeface="Calibri"/>
                <a:cs typeface="Calibri"/>
                <a:sym typeface="Calibri"/>
              </a:rPr>
              <a:t>Thank You! </a:t>
            </a:r>
            <a:endParaRPr sz="5000" b="1" dirty="0">
              <a:solidFill>
                <a:srgbClr val="7F7F7F"/>
              </a:solidFill>
              <a:latin typeface="Calibri"/>
              <a:ea typeface="Calibri"/>
              <a:cs typeface="Calibri"/>
              <a:sym typeface="Calibri"/>
            </a:endParaRPr>
          </a:p>
        </p:txBody>
      </p:sp>
    </p:spTree>
    <p:extLst>
      <p:ext uri="{BB962C8B-B14F-4D97-AF65-F5344CB8AC3E}">
        <p14:creationId xmlns:p14="http://schemas.microsoft.com/office/powerpoint/2010/main" val="138827377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1288</Words>
  <Application>Microsoft Office PowerPoint</Application>
  <PresentationFormat>On-screen Show (4:3)</PresentationFormat>
  <Paragraphs>129</Paragraphs>
  <Slides>8</Slides>
  <Notes>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8</vt:i4>
      </vt:variant>
    </vt:vector>
  </HeadingPairs>
  <TitlesOfParts>
    <vt:vector size="17" baseType="lpstr">
      <vt:lpstr>Calibri</vt:lpstr>
      <vt:lpstr>Courier New</vt:lpstr>
      <vt:lpstr>Lora</vt:lpstr>
      <vt:lpstr>Arial</vt:lpstr>
      <vt:lpstr>Noto Sans Symbols</vt:lpstr>
      <vt:lpstr>Wingdings</vt:lpstr>
      <vt:lpstr>Office Theme</vt:lpstr>
      <vt:lpstr>1_Custom Design</vt:lpstr>
      <vt:lpstr>Custom Design</vt:lpstr>
      <vt:lpstr>Prince George’s County Council FOOD SECURITY TASK FORCE  February 12th, 2021 </vt:lpstr>
      <vt:lpstr>PowerPoint Presentation</vt:lpstr>
      <vt:lpstr> About Survey #2 </vt:lpstr>
      <vt:lpstr>Perceived Barriers Among Government Agencies   </vt:lpstr>
      <vt:lpstr>Perceived Barriers Between Government and Community Stakeholders</vt:lpstr>
      <vt:lpstr> Priorities for Action &amp; Discussion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Prince George’s County Council FOOD SECURITY TASK FORCE  February 12th, 2021</dc:title>
  <dc:creator>MichaelRoyst</dc:creator>
  <cp:lastModifiedBy>Eubanks, Sandra A.</cp:lastModifiedBy>
  <cp:revision>1</cp:revision>
  <dcterms:created xsi:type="dcterms:W3CDTF">2013-08-05T14:09:06Z</dcterms:created>
  <dcterms:modified xsi:type="dcterms:W3CDTF">2021-02-12T17:19:23Z</dcterms:modified>
</cp:coreProperties>
</file>